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4" r:id="rId1"/>
  </p:sldMasterIdLst>
  <p:notesMasterIdLst>
    <p:notesMasterId r:id="rId2"/>
  </p:notesMasterIdLst>
  <p:sldIdLst>
    <p:sldId id="257" r:id="rId3"/>
    <p:sldId id="307" r:id="rId4"/>
    <p:sldId id="381" r:id="rId5"/>
    <p:sldId id="391" r:id="rId6"/>
    <p:sldId id="379" r:id="rId7"/>
    <p:sldId id="400" r:id="rId8"/>
    <p:sldId id="397" r:id="rId9"/>
    <p:sldId id="403" r:id="rId10"/>
    <p:sldId id="380" r:id="rId11"/>
    <p:sldId id="398" r:id="rId12"/>
    <p:sldId id="352" r:id="rId13"/>
    <p:sldId id="376" r:id="rId14"/>
    <p:sldId id="314" r:id="rId15"/>
    <p:sldId id="311" r:id="rId16"/>
    <p:sldId id="312" r:id="rId17"/>
    <p:sldId id="313" r:id="rId1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1727" autoAdjust="0"/>
  </p:normalViewPr>
  <p:slideViewPr>
    <p:cSldViewPr>
      <p:cViewPr varScale="1">
        <p:scale>
          <a:sx n="100" d="100"/>
          <a:sy n="100" d="100"/>
        </p:scale>
        <p:origin x="-1290" y="-174"/>
      </p:cViewPr>
      <p:guideLst>
        <p:guide orient="horz" pos="2159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presProps" Target="presProps.xml"  /><Relationship Id="rId2" Type="http://schemas.openxmlformats.org/officeDocument/2006/relationships/notesMaster" Target="notesMasters/notesMaster1.xml"  /><Relationship Id="rId20" Type="http://schemas.openxmlformats.org/officeDocument/2006/relationships/viewProps" Target="viewProps.xml"  /><Relationship Id="rId21" Type="http://schemas.openxmlformats.org/officeDocument/2006/relationships/theme" Target="theme/theme1.xml"  /><Relationship Id="rId22" Type="http://schemas.openxmlformats.org/officeDocument/2006/relationships/tableStyles" Target="tableStyles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FCAA8C1-93A5-459F-B675-2BBD27AC8901}" type="datetime1">
              <a:rPr lang="ko-KR" altLang="en-US"/>
              <a:pPr lvl="0">
                <a:defRPr/>
              </a:pPr>
              <a:t>2026-06-07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57508E2E-92E7-4344-A048-2AD3B74CECD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A257C-5F7B-4B46-AD11-F562326A06E1}" type="datetimeFigureOut">
              <a:rPr lang="ko-KR" altLang="en-US" smtClean="0"/>
              <a:pPr/>
              <a:t>2026-01-04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6B0FA-8828-41F1-A2E8-CBFAD0E497C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3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4.jpeg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jpe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6.jpe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467544" y="-459432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i="0" u="sng" strike="noStrike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부르심과 회복</a:t>
            </a:r>
            <a:r>
              <a:rPr xmlns:mc="http://schemas.openxmlformats.org/markup-compatibility/2006" xmlns:hp="http://schemas.haansoft.com/office/presentation/8.0" lang="EN-US" sz="2400" i="0" u="sng" strike="noStrike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, </a:t>
            </a:r>
            <a:r>
              <a:rPr xmlns:mc="http://schemas.openxmlformats.org/markup-compatibility/2006" xmlns:hp="http://schemas.haansoft.com/office/presentation/8.0" sz="2400" i="0" u="sng" strike="noStrike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그리고 창조세계를 향한 사명</a:t>
            </a:r>
            <a:r>
              <a:rPr xmlns:mc="http://schemas.openxmlformats.org/markup-compatibility/2006" xmlns:hp="http://schemas.haansoft.com/office/presentation/8.0" lang="EN-US" sz="2400" i="0" u="sng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!!!</a:t>
            </a:r>
            <a:endParaRPr lang="ko-KR" altLang="en-US" sz="2300" b="1">
              <a:solidFill>
                <a:schemeClr val="tx1"/>
              </a:solidFill>
              <a:latin typeface="휴먼둥근헤드라인"/>
              <a:ea typeface="휴먼둥근헤드라인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300" b="1">
                <a:solidFill>
                  <a:schemeClr val="tx1"/>
                </a:solidFill>
                <a:latin typeface="휴먼둥근헤드라인"/>
                <a:ea typeface="휴먼둥근헤드라인"/>
              </a:rPr>
              <a:t>병오년</a:t>
            </a:r>
            <a:r>
              <a:rPr lang="en-US" altLang="ko-KR" sz="2300" b="1">
                <a:solidFill>
                  <a:schemeClr val="tx1"/>
                </a:solidFill>
                <a:latin typeface="휴먼둥근헤드라인"/>
                <a:ea typeface="휴먼둥근헤드라인"/>
              </a:rPr>
              <a:t> (</a:t>
            </a:r>
            <a:r>
              <a:rPr lang="en-US" altLang="ko-KR" sz="2300" b="1">
                <a:solidFill>
                  <a:schemeClr val="tx1"/>
                </a:solidFill>
                <a:latin typeface="휴먼둥근헤드라인"/>
              </a:rPr>
              <a:t>丙午年</a:t>
            </a:r>
            <a:r>
              <a:rPr lang="en-US" altLang="ko-KR" sz="2300" b="1">
                <a:solidFill>
                  <a:schemeClr val="tx1"/>
                </a:solidFill>
                <a:latin typeface="휴먼둥근헤드라인"/>
                <a:ea typeface="휴먼둥근헤드라인"/>
              </a:rPr>
              <a:t>/ 붉은말)/ 2026. 6. 7. / </a:t>
            </a:r>
            <a:r>
              <a:rPr lang="ko-KR" altLang="en-US" sz="2300" b="1">
                <a:solidFill>
                  <a:schemeClr val="tx1"/>
                </a:solidFill>
                <a:latin typeface="휴먼둥근헤드라인"/>
                <a:ea typeface="휴먼둥근헤드라인"/>
              </a:rPr>
              <a:t>성령강림후 둘째주일</a:t>
            </a:r>
            <a:endParaRPr lang="ko-KR" altLang="en-US" sz="2300" b="1">
              <a:solidFill>
                <a:schemeClr val="tx1"/>
              </a:solidFill>
              <a:latin typeface="휴먼둥근헤드라인"/>
              <a:ea typeface="휴먼둥근헤드라인"/>
            </a:endParaRPr>
          </a:p>
          <a:p>
            <a:pPr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예레미야 </a:t>
            </a:r>
            <a:r>
              <a:rPr xmlns:mc="http://schemas.openxmlformats.org/markup-compatibility/2006" xmlns:hp="http://schemas.haansoft.com/office/presentation/8.0" lang="EN-US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1:4-10 / </a:t>
            </a:r>
            <a:r>
              <a:rPr xmlns:mc="http://schemas.openxmlformats.org/markup-compatibility/2006" xmlns:hp="http://schemas.haansoft.com/office/presentation/8.0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사도행전 </a:t>
            </a:r>
            <a:r>
              <a:rPr xmlns:mc="http://schemas.openxmlformats.org/markup-compatibility/2006" xmlns:hp="http://schemas.haansoft.com/office/presentation/8.0" lang="EN-US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9:1-19 / </a:t>
            </a:r>
            <a:r>
              <a:rPr xmlns:mc="http://schemas.openxmlformats.org/markup-compatibility/2006" xmlns:hp="http://schemas.haansoft.com/office/presentation/8.0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마태복음 </a:t>
            </a:r>
            <a:r>
              <a:rPr xmlns:mc="http://schemas.openxmlformats.org/markup-compatibility/2006" xmlns:hp="http://schemas.haansoft.com/office/presentation/8.0" lang="EN-US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9:35-10:1 </a:t>
            </a:r>
            <a:endParaRPr xmlns:mc="http://schemas.openxmlformats.org/markup-compatibility/2006" xmlns:hp="http://schemas.haansoft.com/office/presentation/8.0" sz="2400" b="1" i="0" u="none" strike="noStrike" spc="-160" mc:Ignorable="hp" hp:hslEmbossed="0">
              <a:solidFill>
                <a:schemeClr val="tx1"/>
              </a:solidFill>
              <a:effectLst>
                <a:outerShdw blurRad="76200" dist="76200" dir="2700000" algn="ctr" rotWithShape="0">
                  <a:srgbClr val="000000">
                    <a:alpha val="50000"/>
                  </a:srgbClr>
                </a:outerShdw>
              </a:effectLst>
              <a:latin typeface="휴먼둥근헤드라인"/>
              <a:ea typeface="휴먼둥근헤드라인"/>
            </a:endParaRPr>
          </a:p>
        </p:txBody>
      </p:sp>
      <p:pic>
        <p:nvPicPr>
          <p:cNvPr id="29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200" mc:Ignorable="hp" hp:hslEmbossed="0">
                <a:solidFill>
                  <a:schemeClr val="tx1"/>
                </a:solidFill>
              </a:rPr>
              <a:t> </a:t>
            </a:r>
            <a:r>
              <a:rPr xmlns:mc="http://schemas.openxmlformats.org/markup-compatibility/2006" xmlns:hp="http://schemas.haansoft.com/office/presentation/8.0" lang="en-US" altLang="ko-KR" sz="2400" b="1" i="0" u="none" strike="noStrike" mc:Ignorable="hp" hp:hslEmbossed="0">
                <a:solidFill>
                  <a:schemeClr val="tx1"/>
                </a:solidFill>
              </a:rPr>
              <a:t>38</a:t>
            </a:r>
            <a:r>
              <a:rPr xmlns:mc="http://schemas.openxmlformats.org/markup-compatibility/2006" xmlns:hp="http://schemas.haansoft.com/office/presentation/8.0" lang="ko-KR" altLang="en-US" sz="2400" b="1" i="0" u="none" strike="noStrike" mc:Ignorable="hp" hp:hslEmbossed="0">
                <a:solidFill>
                  <a:schemeClr val="tx1"/>
                </a:solidFill>
              </a:rPr>
              <a:t> 그러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므로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추수하는 주인에게 청하여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추수할 일꾼들을 보내 주소서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하라 하시니라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sng" strike="noStrike" mc:Ignorable="hp" hp:hslEmbossed="0">
                <a:solidFill>
                  <a:schemeClr val="tx1"/>
                </a:solidFill>
              </a:rPr>
              <a:t>마태복음 </a:t>
            </a:r>
            <a:r>
              <a:rPr xmlns:mc="http://schemas.openxmlformats.org/markup-compatibility/2006" xmlns:hp="http://schemas.haansoft.com/office/presentation/8.0" lang="EN-US" sz="2400" b="1" i="0" u="sng" strike="noStrike" mc:Ignorable="hp" hp:hslEmbossed="0">
                <a:solidFill>
                  <a:schemeClr val="tx1"/>
                </a:solidFill>
              </a:rPr>
              <a:t>10:1</a:t>
            </a:r>
            <a:endParaRPr xmlns:mc="http://schemas.openxmlformats.org/markup-compatibility/2006" xmlns:hp="http://schemas.haansoft.com/office/presentation/8.0" lang="EN-US" sz="2400" b="1" i="0" u="sng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1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예수께서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그의 열두 제자를 부르사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더러운 귀신을 쫓아내며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모든 병과 모든 약한 것을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고치는 권능을 주시니라</a:t>
            </a: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.</a:t>
            </a:r>
            <a:endParaRPr lang="ko-KR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l" fontAlgn="base"/>
            <a:endParaRPr lang="en-US" altLang="ko-KR" sz="2800" b="1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endParaRPr lang="ko-KR" alt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그림 4" descr="충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6632"/>
            <a:ext cx="8280920" cy="67413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l" fontAlgn="base"/>
            <a:endParaRPr lang="en-US" altLang="ko-KR" sz="2800" b="1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endParaRPr lang="ko-KR" alt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6" name="그림 5" descr="찬양 은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l" fontAlgn="base"/>
            <a:endParaRPr lang="en-US" altLang="ko-KR" sz="2800" b="1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endParaRPr lang="ko-KR" alt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그림 4" descr="01 마을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l" fontAlgn="base"/>
            <a:r>
              <a:rPr lang="en-US" altLang="ko-KR" sz="2800" b="1" dirty="0" smtClean="0">
                <a:solidFill>
                  <a:schemeClr val="tx1"/>
                </a:solidFill>
                <a:latin typeface="+mj-lt"/>
              </a:rPr>
              <a:t>"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갈계는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 우리의 희망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</a:rPr>
              <a:t>“</a:t>
            </a:r>
          </a:p>
          <a:p>
            <a:pPr algn="l" fontAlgn="base"/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>강기원목사 글    </a:t>
            </a:r>
            <a:r>
              <a:rPr lang="en-US" altLang="ko-KR" sz="2000" b="1" dirty="0" smtClean="0">
                <a:solidFill>
                  <a:schemeClr val="tx1"/>
                </a:solidFill>
                <a:latin typeface="+mj-lt"/>
              </a:rPr>
              <a:t>/ 2016.</a:t>
            </a:r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+mj-lt"/>
              </a:rPr>
              <a:t>10.</a:t>
            </a:r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  <a:latin typeface="+mj-lt"/>
              </a:rPr>
              <a:t>20. </a:t>
            </a:r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>목 </a:t>
            </a:r>
            <a:endParaRPr lang="en-US" altLang="ko-KR" sz="2000" b="1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>성요한신부 작곡 </a:t>
            </a:r>
            <a:r>
              <a:rPr lang="en-US" altLang="ko-KR" sz="2000" b="1" dirty="0" smtClean="0">
                <a:solidFill>
                  <a:schemeClr val="tx1"/>
                </a:solidFill>
                <a:latin typeface="+mj-lt"/>
              </a:rPr>
              <a:t>/ 2024. 3. 16. </a:t>
            </a:r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>토</a:t>
            </a:r>
            <a:r>
              <a:rPr lang="en-US" altLang="ko-KR" sz="20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0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0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0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지리에서 백두까지</a:t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우뚝솟은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 백두대간</a:t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시루봉자락에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 터잡은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갈계마을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동으로는 청룡과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솔비요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남으로는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마갑과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ko-KR" altLang="en-US" sz="2800" b="1" dirty="0" err="1" smtClean="0">
                <a:solidFill>
                  <a:schemeClr val="tx1"/>
                </a:solidFill>
                <a:latin typeface="+mj-lt"/>
              </a:rPr>
              <a:t>덕두라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</a:rPr>
              <a:t>.</a:t>
            </a: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/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고려숙종시절로</a:t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한 두 사람 모여들고</a:t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동서가 어우러지니</a:t>
            </a:r>
            <a:br>
              <a:rPr lang="ko-KR" altLang="en-US" sz="2800" b="1" dirty="0" smtClean="0">
                <a:solidFill>
                  <a:schemeClr val="tx1"/>
                </a:solidFill>
                <a:latin typeface="+mj-lt"/>
              </a:rPr>
            </a:br>
            <a:r>
              <a:rPr lang="ko-KR" altLang="en-US" sz="2800" b="1" dirty="0" smtClean="0">
                <a:solidFill>
                  <a:schemeClr val="tx1"/>
                </a:solidFill>
                <a:latin typeface="+mj-lt"/>
              </a:rPr>
              <a:t>칡꽃이 피어난다</a:t>
            </a:r>
            <a:r>
              <a:rPr lang="en-US" altLang="ko-KR" sz="2800" b="1" dirty="0" smtClean="0">
                <a:solidFill>
                  <a:schemeClr val="tx1"/>
                </a:solidFill>
                <a:latin typeface="+mj-lt"/>
              </a:rPr>
              <a:t>.</a:t>
            </a:r>
          </a:p>
          <a:p>
            <a:pPr algn="l" fontAlgn="base"/>
            <a:endParaRPr lang="ko-KR" altLang="en-US" sz="2400" b="1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l" fontAlgn="base"/>
            <a:endParaRPr lang="en-US" altLang="ko-KR" sz="2800" b="1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endParaRPr lang="ko-KR" alt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4" name="그림 3" descr="434584372_7318065101607474_634619873454945083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11560" y="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l" fontAlgn="base"/>
            <a:endParaRPr lang="en-US" altLang="ko-KR" sz="2800" b="1" dirty="0" smtClean="0">
              <a:solidFill>
                <a:schemeClr val="tx1"/>
              </a:solidFill>
              <a:latin typeface="+mj-lt"/>
            </a:endParaRPr>
          </a:p>
          <a:p>
            <a:pPr algn="l" fontAlgn="base"/>
            <a:endParaRPr lang="ko-KR" altLang="en-US" sz="2400" b="1" dirty="0" smtClean="0">
              <a:solidFill>
                <a:schemeClr val="tx1"/>
              </a:solidFill>
            </a:endParaRPr>
          </a:p>
        </p:txBody>
      </p:sp>
      <p:pic>
        <p:nvPicPr>
          <p:cNvPr id="5" name="그림 4" descr="434589719_7318065351607449_1330708531607475204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:dsp="http://schemas.microsoft.com/office/drawing/2008/diagram" xmlns:dgm="http://schemas.openxmlformats.org/drawingml/2006/diagram" xmlns:c="http://schemas.openxmlformats.org/drawingml/2006/chart" xmlns="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531440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예레미야 </a:t>
            </a:r>
            <a:r>
              <a:rPr xmlns:mc="http://schemas.openxmlformats.org/markup-compatibility/2006" xmlns:hp="http://schemas.haansoft.com/office/presentation/8.0" lang="EN-US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1:4-10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4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여호와의 말씀이 내게 임하니라 이르시되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5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내가 너를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모태에 짓기 전에 너를 알았고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네가 배에서 나오기 전에 너를 성별하였고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너를 여러 나라의 선지자로 세웠노라 하시기로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spc="-20" mc:Ignorable="hp" hp:hslEmbossed="0">
                <a:solidFill>
                  <a:schemeClr val="tx1"/>
                </a:solidFill>
              </a:rPr>
              <a:t>6 </a:t>
            </a:r>
            <a:r>
              <a:rPr xmlns:mc="http://schemas.openxmlformats.org/markup-compatibility/2006" xmlns:hp="http://schemas.haansoft.com/office/presentation/8.0" sz="2400" b="1" i="0" u="none" strike="noStrike" spc="-20" mc:Ignorable="hp" hp:hslEmbossed="0">
                <a:solidFill>
                  <a:schemeClr val="tx1"/>
                </a:solidFill>
              </a:rPr>
              <a:t>내가 이르되 슬프도소이다 </a:t>
            </a:r>
            <a:endParaRPr xmlns:mc="http://schemas.openxmlformats.org/markup-compatibility/2006" xmlns:hp="http://schemas.haansoft.com/office/presentation/8.0" sz="2400" b="1" i="0" u="none" strike="noStrike" spc="-2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20" mc:Ignorable="hp" hp:hslEmbossed="0">
                <a:solidFill>
                  <a:schemeClr val="tx1"/>
                </a:solidFill>
              </a:rPr>
              <a:t>주 여호와여 보소서 </a:t>
            </a:r>
            <a:endParaRPr xmlns:mc="http://schemas.openxmlformats.org/markup-compatibility/2006" xmlns:hp="http://schemas.haansoft.com/office/presentation/8.0" sz="2400" b="1" i="0" u="none" strike="noStrike" spc="-2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20" mc:Ignorable="hp" hp:hslEmbossed="0">
                <a:solidFill>
                  <a:schemeClr val="tx1"/>
                </a:solidFill>
              </a:rPr>
              <a:t>나는 아이라 </a:t>
            </a:r>
            <a:endParaRPr xmlns:mc="http://schemas.openxmlformats.org/markup-compatibility/2006" xmlns:hp="http://schemas.haansoft.com/office/presentation/8.0" sz="2400" b="1" i="0" u="none" strike="noStrike" spc="-2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20" mc:Ignorable="hp" hp:hslEmbossed="0">
                <a:solidFill>
                  <a:schemeClr val="tx1"/>
                </a:solidFill>
              </a:rPr>
              <a:t>말할 줄을 알지 못하나이다 하니</a:t>
            </a:r>
            <a:endParaRPr xmlns:mc="http://schemas.openxmlformats.org/markup-compatibility/2006" xmlns:hp="http://schemas.haansoft.com/office/presentation/8.0" sz="2400" b="1" i="0" u="none" strike="noStrike" spc="-2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b="1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7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여호와께서 내게 이르시되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너는 아이라 말하지 말고 내가 너를 누구에게 보내든지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너는 가며 내가 네게 무엇을 명령하든지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너는 말할지니라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8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너는 그들 때문에 두려워하지 말라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내가 너와 함께 하여 너를 구원하리라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나 여호와의 말이니라 하시고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9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여호와께서 그의 손을 내미사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내 입에 대시며 여호와께서 내게 이르시되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보라 내가 내 말을 네 입에 두었노라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3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10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보라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내가 오늘 너를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여러 나라와 여러 왕국 위에 세워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네가 그것들을 뽑고 파괴하며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파멸하고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넘어뜨리며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건설하고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심게 하였느니라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하시니라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사도행전 </a:t>
            </a:r>
            <a:r>
              <a:rPr xmlns:mc="http://schemas.openxmlformats.org/markup-compatibility/2006" xmlns:hp="http://schemas.haansoft.com/office/presentation/8.0" lang="EN-US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9:1-19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1" i="0" u="none" strike="noStrike" mc:Ignorable="hp" hp:hslEmbossed="0">
                <a:solidFill>
                  <a:schemeClr val="tx1"/>
                </a:solidFill>
              </a:rPr>
              <a:t>1 </a:t>
            </a: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사울이 주의 제자들에 대하여 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여전히 위협과 살기가 등등하여 대제사장에게 가서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1" i="0" u="none" strike="noStrike" mc:Ignorable="hp" hp:hslEmbossed="0">
                <a:solidFill>
                  <a:schemeClr val="tx1"/>
                </a:solidFill>
              </a:rPr>
              <a:t>2 </a:t>
            </a: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다메섹 여러 회당에 가져갈 공문을 청하니 이는 만일 그 도를 따르는 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사람을 만나면 남녀를 막론하고 결박하여 예루살렘으로 잡아오려 함이라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1" i="0" u="none" strike="noStrike" spc="-30" mc:Ignorable="hp" hp:hslEmbossed="0">
                <a:solidFill>
                  <a:schemeClr val="tx1"/>
                </a:solidFill>
              </a:rPr>
              <a:t>3 </a:t>
            </a:r>
            <a:r>
              <a:rPr xmlns:mc="http://schemas.openxmlformats.org/markup-compatibility/2006" xmlns:hp="http://schemas.haansoft.com/office/presentation/8.0" sz="2100" b="1" i="0" u="none" strike="noStrike" spc="-30" mc:Ignorable="hp" hp:hslEmbossed="0">
                <a:solidFill>
                  <a:schemeClr val="tx1"/>
                </a:solidFill>
              </a:rPr>
              <a:t>사울이 길을 가다가 다메섹에 가까이 이르더니 </a:t>
            </a:r>
            <a:endParaRPr xmlns:mc="http://schemas.openxmlformats.org/markup-compatibility/2006" xmlns:hp="http://schemas.haansoft.com/office/presentation/8.0" sz="2100" b="1" i="0" u="none" strike="noStrike" spc="-3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30" mc:Ignorable="hp" hp:hslEmbossed="0">
                <a:solidFill>
                  <a:schemeClr val="tx1"/>
                </a:solidFill>
              </a:rPr>
              <a:t>홀연히 하늘로부터 빛이 그를 둘러 비추는지라</a:t>
            </a:r>
            <a:endParaRPr xmlns:mc="http://schemas.openxmlformats.org/markup-compatibility/2006" xmlns:hp="http://schemas.haansoft.com/office/presentation/8.0" sz="2100" b="1" i="0" u="none" strike="noStrike" spc="-3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100" b="1" i="0" u="none" strike="noStrike" spc="-3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1" i="0" u="none" strike="noStrike" spc="-100" mc:Ignorable="hp" hp:hslEmbossed="0">
                <a:solidFill>
                  <a:schemeClr val="tx1"/>
                </a:solidFill>
              </a:rPr>
              <a:t>4 </a:t>
            </a:r>
            <a:r>
              <a:rPr xmlns:mc="http://schemas.openxmlformats.org/markup-compatibility/2006" xmlns:hp="http://schemas.haansoft.com/office/presentation/8.0" sz="2100" b="1" i="0" u="none" strike="noStrike" spc="-100" mc:Ignorable="hp" hp:hslEmbossed="0">
                <a:solidFill>
                  <a:schemeClr val="tx1"/>
                </a:solidFill>
              </a:rPr>
              <a:t>땅에 엎드러져 들으매 소리가 있어 이르시되 </a:t>
            </a:r>
            <a:endParaRPr xmlns:mc="http://schemas.openxmlformats.org/markup-compatibility/2006" xmlns:hp="http://schemas.haansoft.com/office/presentation/8.0" sz="2100" b="1" i="0" u="none" strike="noStrike" spc="-10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100" mc:Ignorable="hp" hp:hslEmbossed="0">
                <a:solidFill>
                  <a:schemeClr val="tx1"/>
                </a:solidFill>
              </a:rPr>
              <a:t>사울아 사울아 네가 어찌하여 나를 박해하느냐 하시거늘</a:t>
            </a:r>
            <a:endParaRPr xmlns:mc="http://schemas.openxmlformats.org/markup-compatibility/2006" xmlns:hp="http://schemas.haansoft.com/office/presentation/8.0" sz="2100" b="1" i="0" u="none" strike="noStrike" spc="-10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100" b="1" i="0" u="none" strike="noStrike" spc="-10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1" i="0" u="none" strike="noStrike" mc:Ignorable="hp" hp:hslEmbossed="0">
                <a:solidFill>
                  <a:schemeClr val="tx1"/>
                </a:solidFill>
              </a:rPr>
              <a:t>5 </a:t>
            </a: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대답하되 주여 누구시니이까 이르시되 나는 네가 박해하는 예수라</a:t>
            </a:r>
            <a:endParaRPr lang="ko-KR" altLang="en-US" sz="21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200" mc:Ignorable="hp" hp:hslEmbossed="0">
                <a:solidFill>
                  <a:schemeClr val="tx1"/>
                </a:solidFill>
              </a:rPr>
              <a:t> 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solidFill>
                  <a:schemeClr val="tx1"/>
                </a:solidFill>
              </a:rPr>
              <a:t>6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너는 일어나 시내로 들어가라 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네가 행할 것을 네게 이를 자가 있느니라 하시니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solidFill>
                  <a:schemeClr val="tx1"/>
                </a:solidFill>
              </a:rPr>
              <a:t>7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같이 가던 사람들은 소리만 듣고 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아무도 보지 못하여 말을 못하고 서 있더라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1" i="0" u="none" strike="noStrike" spc="-70" mc:Ignorable="hp" hp:hslEmbossed="0">
                <a:solidFill>
                  <a:schemeClr val="tx1"/>
                </a:solidFill>
              </a:rPr>
              <a:t>8 </a:t>
            </a:r>
            <a:r>
              <a:rPr xmlns:mc="http://schemas.openxmlformats.org/markup-compatibility/2006" xmlns:hp="http://schemas.haansoft.com/office/presentation/8.0" sz="2000" b="1" i="0" u="none" strike="noStrike" spc="-70" mc:Ignorable="hp" hp:hslEmbossed="0">
                <a:solidFill>
                  <a:schemeClr val="tx1"/>
                </a:solidFill>
              </a:rPr>
              <a:t>사울이 땅에서 일어나 눈은 떴으나 </a:t>
            </a:r>
            <a:endParaRPr xmlns:mc="http://schemas.openxmlformats.org/markup-compatibility/2006" xmlns:hp="http://schemas.haansoft.com/office/presentation/8.0" sz="2000" b="1" i="0" u="none" strike="noStrike" spc="-7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spc="-70" mc:Ignorable="hp" hp:hslEmbossed="0">
                <a:solidFill>
                  <a:schemeClr val="tx1"/>
                </a:solidFill>
              </a:rPr>
              <a:t>아무 것도 보지 못하고 사람의 손에 끌려 다메섹으로 들어가서</a:t>
            </a:r>
            <a:endParaRPr xmlns:mc="http://schemas.openxmlformats.org/markup-compatibility/2006" xmlns:hp="http://schemas.haansoft.com/office/presentation/8.0" sz="2000" b="1" i="0" u="none" strike="noStrike" spc="-7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000" b="1" i="0" u="none" strike="noStrike" spc="-7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solidFill>
                  <a:schemeClr val="tx1"/>
                </a:solidFill>
              </a:rPr>
              <a:t>9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사흘 동안 보지 못하고 먹지도 마시지도 아니하니라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solidFill>
                  <a:schemeClr val="tx1"/>
                </a:solidFill>
              </a:rPr>
              <a:t>10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그 때에 다메섹에 아나니아라 하는 제자가 있더니 주께서 환상 중에 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불러 이르시되 아나니아야 하시거늘 대답하되 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주여 내가 여기 있나이다 하니</a:t>
            </a:r>
            <a:endParaRPr lang="ko-KR" altLang="en-US" sz="20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200" mc:Ignorable="hp" hp:hslEmbossed="0">
                <a:solidFill>
                  <a:schemeClr val="tx1"/>
                </a:solidFill>
              </a:rPr>
              <a:t> </a:t>
            </a: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solidFill>
                  <a:schemeClr val="tx1"/>
                </a:solidFill>
              </a:rPr>
              <a:t>11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주께서 이르시되 일어나 직가라 하는 거리로 가서 유다의 집에서 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다소 사람 사울이라 하는 사람을 찾으라 그가 기도하는 중이니라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1" i="0" u="none" strike="noStrike" spc="-90" mc:Ignorable="hp" hp:hslEmbossed="0">
                <a:solidFill>
                  <a:schemeClr val="tx1"/>
                </a:solidFill>
              </a:rPr>
              <a:t>12 </a:t>
            </a:r>
            <a:r>
              <a:rPr xmlns:mc="http://schemas.openxmlformats.org/markup-compatibility/2006" xmlns:hp="http://schemas.haansoft.com/office/presentation/8.0" sz="2000" b="1" i="0" u="none" strike="noStrike" spc="-90" mc:Ignorable="hp" hp:hslEmbossed="0">
                <a:solidFill>
                  <a:schemeClr val="tx1"/>
                </a:solidFill>
              </a:rPr>
              <a:t>그가 아나니아라 하는 사람이 들어와 </a:t>
            </a:r>
            <a:endParaRPr xmlns:mc="http://schemas.openxmlformats.org/markup-compatibility/2006" xmlns:hp="http://schemas.haansoft.com/office/presentation/8.0" sz="2000" b="1" i="0" u="none" strike="noStrike" spc="-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spc="-90" mc:Ignorable="hp" hp:hslEmbossed="0">
                <a:solidFill>
                  <a:schemeClr val="tx1"/>
                </a:solidFill>
              </a:rPr>
              <a:t>자기에게 안수하여 다시 보게 하는 것을 보았느니라 하시거늘</a:t>
            </a:r>
            <a:endParaRPr xmlns:mc="http://schemas.openxmlformats.org/markup-compatibility/2006" xmlns:hp="http://schemas.haansoft.com/office/presentation/8.0" sz="2000" b="1" i="0" u="none" strike="noStrike" spc="-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000" b="1" i="0" u="none" strike="noStrike" spc="-9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solidFill>
                  <a:schemeClr val="tx1"/>
                </a:solidFill>
              </a:rPr>
              <a:t>13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아나니아가 대답하되 주여 이 사람에 대하여 내가 여러 사람에게 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듣사온즉 그가 예루살렘에서 주의 성도에게 적지 않은 해를 끼쳤다 하더니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1" i="0" u="none" strike="noStrike" spc="-50" mc:Ignorable="hp" hp:hslEmbossed="0">
                <a:solidFill>
                  <a:schemeClr val="tx1"/>
                </a:solidFill>
              </a:rPr>
              <a:t>14 </a:t>
            </a:r>
            <a:r>
              <a:rPr xmlns:mc="http://schemas.openxmlformats.org/markup-compatibility/2006" xmlns:hp="http://schemas.haansoft.com/office/presentation/8.0" sz="2000" b="1" i="0" u="none" strike="noStrike" spc="-50" mc:Ignorable="hp" hp:hslEmbossed="0">
                <a:solidFill>
                  <a:schemeClr val="tx1"/>
                </a:solidFill>
              </a:rPr>
              <a:t>여기서도 주의 이름을 부르는 </a:t>
            </a:r>
            <a:endParaRPr xmlns:mc="http://schemas.openxmlformats.org/markup-compatibility/2006" xmlns:hp="http://schemas.haansoft.com/office/presentation/8.0" sz="2000" b="1" i="0" u="none" strike="noStrike" spc="-5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spc="-50" mc:Ignorable="hp" hp:hslEmbossed="0">
                <a:solidFill>
                  <a:schemeClr val="tx1"/>
                </a:solidFill>
              </a:rPr>
              <a:t>모든 사람을 결박할 권한을 대제사장들에게서 받았나이다 하거늘</a:t>
            </a:r>
            <a:endParaRPr xmlns:mc="http://schemas.openxmlformats.org/markup-compatibility/2006" xmlns:hp="http://schemas.haansoft.com/office/presentation/8.0" sz="2000" b="1" i="0" u="none" strike="noStrike" spc="-5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000" b="1" i="0" u="none" strike="noStrike" spc="-5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000" b="1" i="0" u="none" strike="noStrike" mc:Ignorable="hp" hp:hslEmbossed="0">
                <a:solidFill>
                  <a:schemeClr val="tx1"/>
                </a:solidFill>
              </a:rPr>
              <a:t>15 </a:t>
            </a: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주께서 이르시되 가라 이 사람은 내 이름을 이방인과 임금들과 </a:t>
            </a:r>
            <a:endParaRPr xmlns:mc="http://schemas.openxmlformats.org/markup-compatibility/2006" xmlns:hp="http://schemas.haansoft.com/office/presentation/8.0" sz="20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000" b="1" i="0" u="none" strike="noStrike" mc:Ignorable="hp" hp:hslEmbossed="0">
                <a:solidFill>
                  <a:schemeClr val="tx1"/>
                </a:solidFill>
              </a:rPr>
              <a:t>이스라엘 자손들에게 전하기 위하여 택한 나의 그릇이라</a:t>
            </a:r>
            <a:endParaRPr xmlns:mc="http://schemas.openxmlformats.org/markup-compatibility/2006" xmlns:hp="http://schemas.haansoft.com/office/presentation/8.0" sz="2000" b="1" i="0" u="none" strike="noStrike" spc="-200" mc:Ignorable="hp" hp:hslEmbossed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200" mc:Ignorable="hp" hp:hslEmbossed="0">
                <a:solidFill>
                  <a:schemeClr val="tx1"/>
                </a:solidFill>
              </a:rPr>
              <a:t> </a:t>
            </a:r>
            <a:r>
              <a:rPr xmlns:mc="http://schemas.openxmlformats.org/markup-compatibility/2006" xmlns:hp="http://schemas.haansoft.com/office/presentation/8.0" lang="EN-US" sz="2100" b="1" i="0" u="none" strike="noStrike" mc:Ignorable="hp" hp:hslEmbossed="0">
                <a:solidFill>
                  <a:schemeClr val="tx1"/>
                </a:solidFill>
              </a:rPr>
              <a:t>16 </a:t>
            </a: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그가 내 이름을 위하여 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얼마나 고난을 받아야 할 것을 내가 그에게 보이리라 하시니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1" i="0" u="none" strike="noStrike" spc="-30" mc:Ignorable="hp" hp:hslEmbossed="0">
                <a:solidFill>
                  <a:schemeClr val="tx1"/>
                </a:solidFill>
              </a:rPr>
              <a:t>17 </a:t>
            </a:r>
            <a:r>
              <a:rPr xmlns:mc="http://schemas.openxmlformats.org/markup-compatibility/2006" xmlns:hp="http://schemas.haansoft.com/office/presentation/8.0" sz="2100" b="1" i="0" u="none" strike="noStrike" spc="-30" mc:Ignorable="hp" hp:hslEmbossed="0">
                <a:solidFill>
                  <a:schemeClr val="tx1"/>
                </a:solidFill>
              </a:rPr>
              <a:t>아나니아가 떠나 그 집에 들어가서 그에게 안수하여 이르되 </a:t>
            </a:r>
            <a:endParaRPr xmlns:mc="http://schemas.openxmlformats.org/markup-compatibility/2006" xmlns:hp="http://schemas.haansoft.com/office/presentation/8.0" sz="2100" b="1" i="0" u="none" strike="noStrike" spc="-3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30" mc:Ignorable="hp" hp:hslEmbossed="0">
                <a:solidFill>
                  <a:schemeClr val="tx1"/>
                </a:solidFill>
              </a:rPr>
              <a:t>형제 사울아 주 곧 네가 오는 길에서 나타나셨던 </a:t>
            </a:r>
            <a:endParaRPr xmlns:mc="http://schemas.openxmlformats.org/markup-compatibility/2006" xmlns:hp="http://schemas.haansoft.com/office/presentation/8.0" sz="2100" b="1" i="0" u="none" strike="noStrike" spc="-3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30" mc:Ignorable="hp" hp:hslEmbossed="0">
                <a:solidFill>
                  <a:schemeClr val="tx1"/>
                </a:solidFill>
              </a:rPr>
              <a:t>예수께서 나를 보내어 너로 다시 보게 하시고 </a:t>
            </a:r>
            <a:endParaRPr xmlns:mc="http://schemas.openxmlformats.org/markup-compatibility/2006" xmlns:hp="http://schemas.haansoft.com/office/presentation/8.0" sz="2100" b="1" i="0" u="none" strike="noStrike" spc="-3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spc="-30" mc:Ignorable="hp" hp:hslEmbossed="0">
                <a:solidFill>
                  <a:schemeClr val="tx1"/>
                </a:solidFill>
              </a:rPr>
              <a:t>성령으로 충만하게 하신다 하니</a:t>
            </a:r>
            <a:endParaRPr xmlns:mc="http://schemas.openxmlformats.org/markup-compatibility/2006" xmlns:hp="http://schemas.haansoft.com/office/presentation/8.0" sz="2100" b="1" i="0" u="none" strike="noStrike" spc="-3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100" b="1" i="0" u="none" strike="noStrike" spc="-30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1" i="0" u="none" strike="noStrike" mc:Ignorable="hp" hp:hslEmbossed="0">
                <a:solidFill>
                  <a:schemeClr val="tx1"/>
                </a:solidFill>
              </a:rPr>
              <a:t>18 </a:t>
            </a: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즉시 사울의 눈에서 비늘 같은 것이 벗어져 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다시 보게 된지라 일어나 세례를 받고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100" b="1" i="0" u="none" strike="noStrike" mc:Ignorable="hp" hp:hslEmbossed="0">
                <a:solidFill>
                  <a:schemeClr val="tx1"/>
                </a:solidFill>
              </a:rPr>
              <a:t>19 </a:t>
            </a: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음식을 먹으매 강건하여지니라 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100" b="1" i="0" u="none" strike="noStrike" mc:Ignorable="hp" hp:hslEmbossed="0">
                <a:solidFill>
                  <a:schemeClr val="tx1"/>
                </a:solidFill>
              </a:rPr>
              <a:t>사울이 다메섹에 있는 제자들과 함께 며칠 있을새</a:t>
            </a:r>
            <a:endParaRPr xmlns:mc="http://schemas.openxmlformats.org/markup-compatibility/2006" xmlns:hp="http://schemas.haansoft.com/office/presentation/8.0" sz="21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spc="-200" mc:Ignorable="hp" hp:hslEmbossed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611560" y="-675456"/>
            <a:ext cx="7772400" cy="45719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251504" cy="6858000"/>
          </a:xfrm>
        </p:spPr>
        <p:txBody>
          <a:bodyPr>
            <a:noAutofit/>
          </a:bodyPr>
          <a:lstStyle/>
          <a:p>
            <a:pPr algn="ctr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마태복음 </a:t>
            </a:r>
            <a:r>
              <a:rPr xmlns:mc="http://schemas.openxmlformats.org/markup-compatibility/2006" xmlns:hp="http://schemas.haansoft.com/office/presentation/8.0" lang="EN-US" sz="2400" b="1" i="0" u="none" strike="noStrike" spc="-160" mc:Ignorable="hp" hp:hslEmbossed="0">
                <a:solidFill>
                  <a:schemeClr val="tx1"/>
                </a:solidFill>
                <a:latin typeface="휴먼둥근헤드라인"/>
                <a:ea typeface="휴먼둥근헤드라인"/>
              </a:rPr>
              <a:t>9:35-10:1 </a:t>
            </a:r>
            <a:endParaRPr xmlns:mc="http://schemas.openxmlformats.org/markup-compatibility/2006" xmlns:hp="http://schemas.haansoft.com/office/presentation/8.0" lang="EN-US" sz="2400" b="1" i="0" u="none" strike="noStrike" spc="-160" mc:Ignorable="hp" hp:hslEmbossed="0">
              <a:solidFill>
                <a:schemeClr val="tx1"/>
              </a:solidFill>
              <a:latin typeface="휴먼둥근헤드라인"/>
              <a:ea typeface="휴먼둥근헤드라인"/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35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예수께서 모든 도시와 마을에 두루 다니사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그들의 회당에서 가르치시며 천국 복음을 전파하시며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모든 병과 모든 약한 것을 고치시니라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36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무리를 보시고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불쌍히 여기시니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이는 그들이 목자 없는 양과 같이 고생하며 기진함이라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lang="EN-US" sz="2400" b="1" i="0" u="none" strike="noStrike" mc:Ignorable="hp" hp:hslEmbossed="0">
                <a:solidFill>
                  <a:schemeClr val="tx1"/>
                </a:solidFill>
              </a:rPr>
              <a:t>37 </a:t>
            </a: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이에 제자들에게 이르시되 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xmlns:mc="http://schemas.openxmlformats.org/markup-compatibility/2006" xmlns:hp="http://schemas.haansoft.com/office/presentation/8.0" sz="2400" b="1" i="0" u="none" strike="noStrike" mc:Ignorable="hp" hp:hslEmbossed="0">
                <a:solidFill>
                  <a:schemeClr val="tx1"/>
                </a:solidFill>
              </a:rPr>
              <a:t>추수할 것은 많되 일꾼이 적으니</a:t>
            </a:r>
            <a:endParaRPr xmlns:mc="http://schemas.openxmlformats.org/markup-compatibility/2006" xmlns:hp="http://schemas.haansoft.com/office/presentation/8.0" sz="2400" b="1" i="0" u="none" strike="noStrike" mc:Ignorable="hp" hp:hslEmbossed="0">
              <a:solidFill>
                <a:schemeClr val="tx1"/>
              </a:solidFill>
            </a:endParaRPr>
          </a:p>
          <a:p>
            <a:pPr algn="just">
              <a:lnSpc>
                <a:spcPct val="155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2400" b="1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667</ep:Words>
  <ep:PresentationFormat>화면 슬라이드 쇼(4:3)</ep:PresentationFormat>
  <ep:Paragraphs>140</ep:Paragraphs>
  <ep:Slides>16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ep:HeadingPairs>
  <ep:TitlesOfParts>
    <vt:vector size="1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2021-04-24T13:48:27.000</dcterms:created>
  <dc:creator>강기원</dc:creator>
  <cp:lastModifiedBy>MASTER</cp:lastModifiedBy>
  <dcterms:modified xsi:type="dcterms:W3CDTF">2026-06-06T18:53:10.459</dcterms:modified>
  <cp:revision>1621</cp:revision>
  <dc:title>슬라이드 1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