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59" r:id="rId7"/>
    <p:sldId id="261" r:id="rId8"/>
    <p:sldId id="260" r:id="rId9"/>
    <p:sldId id="262" r:id="rId10"/>
    <p:sldId id="522" r:id="rId11"/>
    <p:sldId id="521" r:id="rId12"/>
    <p:sldId id="264" r:id="rId13"/>
    <p:sldId id="265" r:id="rId14"/>
    <p:sldId id="475" r:id="rId15"/>
    <p:sldId id="474" r:id="rId16"/>
    <p:sldId id="578" r:id="rId17"/>
    <p:sldId id="584" r:id="rId18"/>
    <p:sldId id="589" r:id="rId19"/>
    <p:sldId id="476" r:id="rId20"/>
    <p:sldId id="266" r:id="rId21"/>
    <p:sldId id="577" r:id="rId22"/>
    <p:sldId id="585" r:id="rId23"/>
    <p:sldId id="586" r:id="rId24"/>
    <p:sldId id="587" r:id="rId25"/>
    <p:sldId id="477" r:id="rId26"/>
    <p:sldId id="588" r:id="rId27"/>
    <p:sldId id="524" r:id="rId28"/>
    <p:sldId id="478" r:id="rId29"/>
    <p:sldId id="525" r:id="rId3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0000FF"/>
    <a:srgbClr val="00367A"/>
    <a:srgbClr val="DCBDA8"/>
    <a:srgbClr val="BBE3E4"/>
    <a:srgbClr val="FFFFFF"/>
    <a:srgbClr val="E7F0F8"/>
    <a:srgbClr val="8AC0E2"/>
    <a:srgbClr val="624AF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979" autoAdjust="0"/>
  </p:normalViewPr>
  <p:slideViewPr>
    <p:cSldViewPr snapToGrid="0">
      <p:cViewPr varScale="1">
        <p:scale>
          <a:sx n="81" d="100"/>
          <a:sy n="81" d="100"/>
        </p:scale>
        <p:origin x="96" y="7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D46ED892-BFEE-A632-F9C5-8525596C6F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28B23D1-6BD4-C9D8-0FA9-369AF23B9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F722E-4AC0-4BCB-88DA-9900A92CCA48}" type="datetimeFigureOut">
              <a:rPr lang="ko-KR" altLang="en-US" smtClean="0"/>
              <a:t>2025-03-10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E161D74-ABE1-EBED-82EE-6D73D19E4E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170A171-2662-60F8-C8E8-F64C65AFB9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6A255-7D47-4B79-A63E-E1F186DA63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089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48737-D8C0-4899-89FC-5D8A698434E2}" type="datetimeFigureOut">
              <a:rPr lang="ko-KR" altLang="en-US" smtClean="0"/>
              <a:t>2025-03-10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D12BE-AE76-4684-A649-D0EAA120D7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67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D3EDA-13CF-7F36-5013-DD50417B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77B0059-546D-E7DC-ED83-57FEFBD40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99E4B71-1E4A-7568-4C74-F538FB861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41BD63-77A5-456C-2BFF-A7EFDCC26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8977D-5CA1-4AF6-B83D-61BD7718655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1629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>
            <a:extLst>
              <a:ext uri="{FF2B5EF4-FFF2-40B4-BE49-F238E27FC236}">
                <a16:creationId xmlns:a16="http://schemas.microsoft.com/office/drawing/2014/main" id="{3F7AFE71-75DD-49F4-9D00-5169041582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슬라이드 노트 개체 틀 2">
            <a:extLst>
              <a:ext uri="{FF2B5EF4-FFF2-40B4-BE49-F238E27FC236}">
                <a16:creationId xmlns:a16="http://schemas.microsoft.com/office/drawing/2014/main" id="{CE8DEA55-6536-4873-BBB7-9D5B9862D4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/>
          </a:p>
        </p:txBody>
      </p:sp>
      <p:sp>
        <p:nvSpPr>
          <p:cNvPr id="57348" name="슬라이드 번호 개체 틀 3">
            <a:extLst>
              <a:ext uri="{FF2B5EF4-FFF2-40B4-BE49-F238E27FC236}">
                <a16:creationId xmlns:a16="http://schemas.microsoft.com/office/drawing/2014/main" id="{C72B35BE-EDDC-4EBE-87D0-9E168186D4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F901DF27-EC42-43C5-A3B3-920A03F13968}" type="slidenum">
              <a:rPr lang="ko-KR" altLang="en-US" smtClean="0"/>
              <a:pPr>
                <a:spcBef>
                  <a:spcPct val="0"/>
                </a:spcBef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58037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>
            <a:extLst>
              <a:ext uri="{FF2B5EF4-FFF2-40B4-BE49-F238E27FC236}">
                <a16:creationId xmlns:a16="http://schemas.microsoft.com/office/drawing/2014/main" id="{3F7AFE71-75DD-49F4-9D00-5169041582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슬라이드 노트 개체 틀 2">
            <a:extLst>
              <a:ext uri="{FF2B5EF4-FFF2-40B4-BE49-F238E27FC236}">
                <a16:creationId xmlns:a16="http://schemas.microsoft.com/office/drawing/2014/main" id="{CE8DEA55-6536-4873-BBB7-9D5B9862D4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/>
          </a:p>
        </p:txBody>
      </p:sp>
      <p:sp>
        <p:nvSpPr>
          <p:cNvPr id="57348" name="슬라이드 번호 개체 틀 3">
            <a:extLst>
              <a:ext uri="{FF2B5EF4-FFF2-40B4-BE49-F238E27FC236}">
                <a16:creationId xmlns:a16="http://schemas.microsoft.com/office/drawing/2014/main" id="{C72B35BE-EDDC-4EBE-87D0-9E168186D4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F901DF27-EC42-43C5-A3B3-920A03F13968}" type="slidenum">
              <a:rPr lang="ko-KR" altLang="en-US" smtClean="0"/>
              <a:pPr>
                <a:spcBef>
                  <a:spcPct val="0"/>
                </a:spcBef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94247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D4498-EF5D-C3EC-C48A-FB75E23A8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4EC645D-FBC8-489C-CEE9-3D67120CF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CE90FFF-F3DA-51D7-E925-8CEE97935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E2FF3E0-083F-D01D-1CB8-F4BF01B6D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8977D-5CA1-4AF6-B83D-61BD7718655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0379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2D9D0-5092-783A-28D4-1C8B414F1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0845BD0-C657-2DF7-F228-8D480BB9A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E533F86-48E5-9EAD-789D-691C96475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A60706-C9C4-89D4-735C-4D1F57AB9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8977D-5CA1-4AF6-B83D-61BD77186559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0088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D2B6C-04E7-53E5-32D2-218E911F1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68BF520-DA06-8762-3ACC-B5E3E36BB5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2775EE4-BF46-4DC2-2B45-141F31A3C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BC9C29-E553-14B3-DFE9-3B72302A9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8977D-5CA1-4AF6-B83D-61BD77186559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3374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1D6C0-4C76-8DF2-8530-987EB7059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D354DD3-6A06-8C8B-6D29-9B223BC86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314C48F-B8EA-A122-3CA0-3CB2441A2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6A234F5-82AB-5F9A-B7EF-C1210D77A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8977D-5CA1-4AF6-B83D-61BD77186559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5787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9AD15-5DE8-FC37-9A25-3EE82A443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DFA952C-7765-9A52-6E15-FA5EAEB13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382DC46-BD90-A4FB-7C7C-B7651CE65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9A358F5-85E7-6748-27D6-11FE8394D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8977D-5CA1-4AF6-B83D-61BD77186559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0535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C31D-2572-0B30-924C-9850148F2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08F1C58-C5B6-02D3-F993-3EC574DAE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A9EF41E-9957-62FD-A062-C72D554F0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16125F8-3C15-7522-C71B-962C736BEA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8977D-5CA1-4AF6-B83D-61BD7718655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4901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290B080C-D5F9-44A7-A58D-47EA7C36FA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11D436C9-DF3C-475A-BCCA-01D1BA47118D}" type="slidenum">
              <a:rPr lang="en-US" altLang="ko-KR" smtClean="0">
                <a:latin typeface="굴림" panose="020B0600000101010101" pitchFamily="50" charset="-127"/>
                <a:ea typeface="굴림" panose="020B0600000101010101" pitchFamily="50" charset="-127"/>
              </a:rPr>
              <a:pPr>
                <a:spcBef>
                  <a:spcPct val="0"/>
                </a:spcBef>
              </a:pPr>
              <a:t>13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A75FF495-D7B7-4AFC-A48D-AC7352C01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2EA5027D-0507-4E99-8787-1952C877C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290B080C-D5F9-44A7-A58D-47EA7C36FA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11D436C9-DF3C-475A-BCCA-01D1BA47118D}" type="slidenum">
              <a:rPr lang="en-US" altLang="ko-KR" smtClean="0">
                <a:latin typeface="굴림" panose="020B0600000101010101" pitchFamily="50" charset="-127"/>
                <a:ea typeface="굴림" panose="020B0600000101010101" pitchFamily="50" charset="-127"/>
              </a:rPr>
              <a:pPr>
                <a:spcBef>
                  <a:spcPct val="0"/>
                </a:spcBef>
              </a:pPr>
              <a:t>14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A75FF495-D7B7-4AFC-A48D-AC7352C01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2EA5027D-0507-4E99-8787-1952C877C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0669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290B080C-D5F9-44A7-A58D-47EA7C36FA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11D436C9-DF3C-475A-BCCA-01D1BA47118D}" type="slidenum">
              <a:rPr lang="en-US" altLang="ko-KR" smtClean="0">
                <a:latin typeface="굴림" panose="020B0600000101010101" pitchFamily="50" charset="-127"/>
                <a:ea typeface="굴림" panose="020B0600000101010101" pitchFamily="50" charset="-127"/>
              </a:rPr>
              <a:pPr>
                <a:spcBef>
                  <a:spcPct val="0"/>
                </a:spcBef>
              </a:pPr>
              <a:t>15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A75FF495-D7B7-4AFC-A48D-AC7352C01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2EA5027D-0507-4E99-8787-1952C877C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3329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2D9D0-5092-783A-28D4-1C8B414F1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0845BD0-C657-2DF7-F228-8D480BB9A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E533F86-48E5-9EAD-789D-691C96475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A60706-C9C4-89D4-735C-4D1F57AB9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8977D-5CA1-4AF6-B83D-61BD7718655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3563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D12BE-AE76-4684-A649-D0EAA120D74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553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>
            <a:extLst>
              <a:ext uri="{FF2B5EF4-FFF2-40B4-BE49-F238E27FC236}">
                <a16:creationId xmlns:a16="http://schemas.microsoft.com/office/drawing/2014/main" id="{3F7AFE71-75DD-49F4-9D00-5169041582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슬라이드 노트 개체 틀 2">
            <a:extLst>
              <a:ext uri="{FF2B5EF4-FFF2-40B4-BE49-F238E27FC236}">
                <a16:creationId xmlns:a16="http://schemas.microsoft.com/office/drawing/2014/main" id="{CE8DEA55-6536-4873-BBB7-9D5B9862D4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/>
          </a:p>
        </p:txBody>
      </p:sp>
      <p:sp>
        <p:nvSpPr>
          <p:cNvPr id="57348" name="슬라이드 번호 개체 틀 3">
            <a:extLst>
              <a:ext uri="{FF2B5EF4-FFF2-40B4-BE49-F238E27FC236}">
                <a16:creationId xmlns:a16="http://schemas.microsoft.com/office/drawing/2014/main" id="{C72B35BE-EDDC-4EBE-87D0-9E168186D4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F901DF27-EC42-43C5-A3B3-920A03F13968}" type="slidenum">
              <a:rPr lang="ko-KR" altLang="en-US" smtClean="0"/>
              <a:pPr>
                <a:spcBef>
                  <a:spcPct val="0"/>
                </a:spcBef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1199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>
            <a:extLst>
              <a:ext uri="{FF2B5EF4-FFF2-40B4-BE49-F238E27FC236}">
                <a16:creationId xmlns:a16="http://schemas.microsoft.com/office/drawing/2014/main" id="{3F7AFE71-75DD-49F4-9D00-5169041582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슬라이드 노트 개체 틀 2">
            <a:extLst>
              <a:ext uri="{FF2B5EF4-FFF2-40B4-BE49-F238E27FC236}">
                <a16:creationId xmlns:a16="http://schemas.microsoft.com/office/drawing/2014/main" id="{CE8DEA55-6536-4873-BBB7-9D5B9862D4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/>
          </a:p>
        </p:txBody>
      </p:sp>
      <p:sp>
        <p:nvSpPr>
          <p:cNvPr id="57348" name="슬라이드 번호 개체 틀 3">
            <a:extLst>
              <a:ext uri="{FF2B5EF4-FFF2-40B4-BE49-F238E27FC236}">
                <a16:creationId xmlns:a16="http://schemas.microsoft.com/office/drawing/2014/main" id="{C72B35BE-EDDC-4EBE-87D0-9E168186D4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F901DF27-EC42-43C5-A3B3-920A03F13968}" type="slidenum">
              <a:rPr lang="ko-KR" altLang="en-US" smtClean="0"/>
              <a:pPr>
                <a:spcBef>
                  <a:spcPct val="0"/>
                </a:spcBef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6805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대단원 도비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967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스스로 계획하기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47E3773-F291-86C9-E682-9005608A75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781" y="143764"/>
            <a:ext cx="2956993" cy="798028"/>
          </a:xfrm>
          <a:prstGeom prst="rect">
            <a:avLst/>
          </a:prstGeom>
        </p:spPr>
      </p:pic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D4D8C636-1AE9-6772-CC26-22D7913430D1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43E3863-7685-0417-3BFA-9B480E37B0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622" y="1878720"/>
            <a:ext cx="11180770" cy="270086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EA8BE40-8282-CF2A-5D4B-D69103E8D9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2" y="4429198"/>
            <a:ext cx="1371045" cy="433505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D5E19601-301C-8AC6-BA5B-BFAA3661BEE6}"/>
              </a:ext>
            </a:extLst>
          </p:cNvPr>
          <p:cNvCxnSpPr>
            <a:cxnSpLocks/>
          </p:cNvCxnSpPr>
          <p:nvPr userDrawn="1"/>
        </p:nvCxnSpPr>
        <p:spPr>
          <a:xfrm>
            <a:off x="1899419" y="5014730"/>
            <a:ext cx="9653952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8D3C2CCE-0D56-F245-FFAC-1A2DCC32F33A}"/>
              </a:ext>
            </a:extLst>
          </p:cNvPr>
          <p:cNvCxnSpPr>
            <a:cxnSpLocks/>
          </p:cNvCxnSpPr>
          <p:nvPr userDrawn="1"/>
        </p:nvCxnSpPr>
        <p:spPr>
          <a:xfrm>
            <a:off x="491622" y="5726656"/>
            <a:ext cx="11061749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F5B21B8D-B9BB-DB31-F377-A81EFC1EA4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5" y="1151436"/>
            <a:ext cx="10003758" cy="7272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0268AE4-3A99-A7DA-BC69-DFBC547B4F4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0" t="19214" r="51154" b="20954"/>
          <a:stretch/>
        </p:blipFill>
        <p:spPr>
          <a:xfrm>
            <a:off x="5159374" y="1295515"/>
            <a:ext cx="431801" cy="43514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6FD7BB4-87A4-BF71-A458-6B23E0D99E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t="31380" r="77604" b="12715"/>
          <a:stretch/>
        </p:blipFill>
        <p:spPr>
          <a:xfrm>
            <a:off x="5105400" y="1280729"/>
            <a:ext cx="54607" cy="4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3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을 여는 질문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8669E1-CB83-379A-2746-2AF5EE7CE6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783" y="143764"/>
            <a:ext cx="2956989" cy="798028"/>
          </a:xfrm>
          <a:prstGeom prst="rect">
            <a:avLst/>
          </a:prstGeom>
        </p:spPr>
      </p:pic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B97D45CC-673C-1A60-FC08-338F11CD9712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9007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풀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7C07B8E-8B6B-E662-E7E2-2A96E1AC89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5" y="68893"/>
            <a:ext cx="2004012" cy="7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50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162F501-0BB0-02F6-D639-EBBB8853690A}"/>
              </a:ext>
            </a:extLst>
          </p:cNvPr>
          <p:cNvSpPr/>
          <p:nvPr userDrawn="1"/>
        </p:nvSpPr>
        <p:spPr>
          <a:xfrm>
            <a:off x="217884" y="144049"/>
            <a:ext cx="11756233" cy="6713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B99840F-01C6-A35B-148C-C8B5D06C26C5}"/>
              </a:ext>
            </a:extLst>
          </p:cNvPr>
          <p:cNvCxnSpPr>
            <a:cxnSpLocks/>
          </p:cNvCxnSpPr>
          <p:nvPr userDrawn="1"/>
        </p:nvCxnSpPr>
        <p:spPr>
          <a:xfrm>
            <a:off x="2016690" y="144049"/>
            <a:ext cx="9957427" cy="0"/>
          </a:xfrm>
          <a:prstGeom prst="line">
            <a:avLst/>
          </a:prstGeom>
          <a:ln w="25400">
            <a:solidFill>
              <a:srgbClr val="3882BC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5D99C9EF-A2BA-C954-D2BC-1A56A3B07E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7" y="67362"/>
            <a:ext cx="1961993" cy="7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70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어휘 풀이">
    <p:bg>
      <p:bgPr>
        <a:solidFill>
          <a:srgbClr val="0F3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260A4F42-CA9A-39DD-95C7-076DC15A1128}"/>
              </a:ext>
            </a:extLst>
          </p:cNvPr>
          <p:cNvSpPr/>
          <p:nvPr userDrawn="1"/>
        </p:nvSpPr>
        <p:spPr>
          <a:xfrm>
            <a:off x="268266" y="219205"/>
            <a:ext cx="11655468" cy="641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CC45C00A-1FBD-6BDC-4609-236DF6E004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28900" cy="72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8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문해력 다지기(1번)">
    <p:bg>
      <p:bgPr>
        <a:solidFill>
          <a:srgbClr val="FFE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사각형: 둥근 위쪽 모서리 19">
            <a:extLst>
              <a:ext uri="{FF2B5EF4-FFF2-40B4-BE49-F238E27FC236}">
                <a16:creationId xmlns:a16="http://schemas.microsoft.com/office/drawing/2014/main" id="{6488250E-0E96-DC4E-7597-B877AC99FCDB}"/>
              </a:ext>
            </a:extLst>
          </p:cNvPr>
          <p:cNvSpPr/>
          <p:nvPr userDrawn="1"/>
        </p:nvSpPr>
        <p:spPr>
          <a:xfrm>
            <a:off x="267855" y="319414"/>
            <a:ext cx="11656292" cy="6538586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76C742D-42A2-8133-616D-BF4F8E862958}"/>
              </a:ext>
            </a:extLst>
          </p:cNvPr>
          <p:cNvSpPr/>
          <p:nvPr userDrawn="1"/>
        </p:nvSpPr>
        <p:spPr>
          <a:xfrm>
            <a:off x="11924146" y="0"/>
            <a:ext cx="267854" cy="6858000"/>
          </a:xfrm>
          <a:prstGeom prst="rect">
            <a:avLst/>
          </a:prstGeom>
          <a:solidFill>
            <a:srgbClr val="FFE6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E509EF57-8A94-3E64-A214-CB9BD098FF9D}"/>
              </a:ext>
            </a:extLst>
          </p:cNvPr>
          <p:cNvSpPr/>
          <p:nvPr userDrawn="1"/>
        </p:nvSpPr>
        <p:spPr>
          <a:xfrm>
            <a:off x="859277" y="1677390"/>
            <a:ext cx="10473447" cy="1971527"/>
          </a:xfrm>
          <a:prstGeom prst="roundRect">
            <a:avLst>
              <a:gd name="adj" fmla="val 4218"/>
            </a:avLst>
          </a:prstGeom>
          <a:solidFill>
            <a:schemeClr val="bg1">
              <a:lumMod val="95000"/>
            </a:schemeClr>
          </a:solidFill>
          <a:ln w="31750">
            <a:solidFill>
              <a:srgbClr val="22537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F823A0C-AD80-F0FB-B1C2-32101C5395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9" y="254469"/>
            <a:ext cx="3020725" cy="789275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9487D5A-B537-62D8-5F1B-9AD908B90E88}"/>
              </a:ext>
            </a:extLst>
          </p:cNvPr>
          <p:cNvSpPr/>
          <p:nvPr userDrawn="1"/>
        </p:nvSpPr>
        <p:spPr>
          <a:xfrm>
            <a:off x="904739" y="3891868"/>
            <a:ext cx="10382522" cy="2332825"/>
          </a:xfrm>
          <a:prstGeom prst="roundRect">
            <a:avLst>
              <a:gd name="adj" fmla="val 7218"/>
            </a:avLst>
          </a:prstGeom>
          <a:solidFill>
            <a:schemeClr val="bg1">
              <a:lumMod val="95000"/>
            </a:schemeClr>
          </a:soli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spc="-150">
              <a:solidFill>
                <a:schemeClr val="tx2"/>
              </a:solidFill>
              <a:latin typeface="+mn-ea"/>
              <a:ea typeface="+mn-ea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174F820-942D-A17D-6656-00D296974870}"/>
              </a:ext>
            </a:extLst>
          </p:cNvPr>
          <p:cNvCxnSpPr>
            <a:cxnSpLocks/>
          </p:cNvCxnSpPr>
          <p:nvPr userDrawn="1"/>
        </p:nvCxnSpPr>
        <p:spPr>
          <a:xfrm>
            <a:off x="2458720" y="3518831"/>
            <a:ext cx="0" cy="494453"/>
          </a:xfrm>
          <a:prstGeom prst="line">
            <a:avLst/>
          </a:prstGeom>
          <a:ln w="38100">
            <a:solidFill>
              <a:srgbClr val="436E94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2E0BFB8-7F16-DB0F-64C6-B6B7767A1AD5}"/>
              </a:ext>
            </a:extLst>
          </p:cNvPr>
          <p:cNvCxnSpPr>
            <a:cxnSpLocks/>
          </p:cNvCxnSpPr>
          <p:nvPr userDrawn="1"/>
        </p:nvCxnSpPr>
        <p:spPr>
          <a:xfrm>
            <a:off x="9848426" y="3518831"/>
            <a:ext cx="0" cy="494453"/>
          </a:xfrm>
          <a:prstGeom prst="line">
            <a:avLst/>
          </a:prstGeom>
          <a:ln w="38100">
            <a:solidFill>
              <a:srgbClr val="436E94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79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문해력 다지기(1번)">
    <p:bg>
      <p:bgPr>
        <a:solidFill>
          <a:srgbClr val="FFE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사각형: 둥근 위쪽 모서리 19">
            <a:extLst>
              <a:ext uri="{FF2B5EF4-FFF2-40B4-BE49-F238E27FC236}">
                <a16:creationId xmlns:a16="http://schemas.microsoft.com/office/drawing/2014/main" id="{6488250E-0E96-DC4E-7597-B877AC99FCDB}"/>
              </a:ext>
            </a:extLst>
          </p:cNvPr>
          <p:cNvSpPr/>
          <p:nvPr userDrawn="1"/>
        </p:nvSpPr>
        <p:spPr>
          <a:xfrm>
            <a:off x="267855" y="319414"/>
            <a:ext cx="11656292" cy="6538586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76C742D-42A2-8133-616D-BF4F8E862958}"/>
              </a:ext>
            </a:extLst>
          </p:cNvPr>
          <p:cNvSpPr/>
          <p:nvPr userDrawn="1"/>
        </p:nvSpPr>
        <p:spPr>
          <a:xfrm>
            <a:off x="11924146" y="0"/>
            <a:ext cx="267854" cy="6858000"/>
          </a:xfrm>
          <a:prstGeom prst="rect">
            <a:avLst/>
          </a:prstGeom>
          <a:solidFill>
            <a:srgbClr val="FFE6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486465C2-4A61-E36C-42AF-80C2617BC5EE}"/>
              </a:ext>
            </a:extLst>
          </p:cNvPr>
          <p:cNvSpPr/>
          <p:nvPr userDrawn="1"/>
        </p:nvSpPr>
        <p:spPr>
          <a:xfrm>
            <a:off x="859277" y="1946700"/>
            <a:ext cx="10473447" cy="3690012"/>
          </a:xfrm>
          <a:prstGeom prst="roundRect">
            <a:avLst>
              <a:gd name="adj" fmla="val 4218"/>
            </a:avLst>
          </a:prstGeom>
          <a:solidFill>
            <a:schemeClr val="bg1">
              <a:lumMod val="95000"/>
            </a:schemeClr>
          </a:solidFill>
          <a:ln w="31750">
            <a:solidFill>
              <a:srgbClr val="22537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7EF302B-ABC8-4B4E-8F90-F285F8BB38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9" y="254469"/>
            <a:ext cx="3020725" cy="7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23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작품 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위쪽 모서리 3">
            <a:extLst>
              <a:ext uri="{FF2B5EF4-FFF2-40B4-BE49-F238E27FC236}">
                <a16:creationId xmlns:a16="http://schemas.microsoft.com/office/drawing/2014/main" id="{E3F0A290-1440-B55C-1787-FA1949448C69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8B69E96-7994-8D2E-67CA-5DB48E9588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22" y="126036"/>
            <a:ext cx="9397270" cy="8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67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학습 활동_이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2CBA35BB-720D-2CC2-B374-01D8B3892466}"/>
              </a:ext>
            </a:extLst>
          </p:cNvPr>
          <p:cNvSpPr/>
          <p:nvPr userDrawn="1"/>
        </p:nvSpPr>
        <p:spPr>
          <a:xfrm>
            <a:off x="1" y="0"/>
            <a:ext cx="12192000" cy="853961"/>
          </a:xfrm>
          <a:prstGeom prst="rect">
            <a:avLst/>
          </a:prstGeom>
          <a:pattFill prst="lgGrid">
            <a:fgClr>
              <a:srgbClr val="F8C8C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6DCA911-BF4D-D276-9C8C-021AF526974A}"/>
              </a:ext>
            </a:extLst>
          </p:cNvPr>
          <p:cNvCxnSpPr>
            <a:cxnSpLocks/>
          </p:cNvCxnSpPr>
          <p:nvPr userDrawn="1"/>
        </p:nvCxnSpPr>
        <p:spPr>
          <a:xfrm>
            <a:off x="2350235" y="853965"/>
            <a:ext cx="9703947" cy="0"/>
          </a:xfrm>
          <a:prstGeom prst="line">
            <a:avLst/>
          </a:prstGeom>
          <a:ln>
            <a:solidFill>
              <a:srgbClr val="F193A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93B755F4-8644-4417-D089-A9156F06D6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" y="42575"/>
            <a:ext cx="2782526" cy="8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87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학습 활동_목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E8CFE0A-84E0-CBF5-7664-73A88C862815}"/>
              </a:ext>
            </a:extLst>
          </p:cNvPr>
          <p:cNvSpPr/>
          <p:nvPr userDrawn="1"/>
        </p:nvSpPr>
        <p:spPr>
          <a:xfrm>
            <a:off x="1" y="0"/>
            <a:ext cx="12192000" cy="853961"/>
          </a:xfrm>
          <a:prstGeom prst="rect">
            <a:avLst/>
          </a:prstGeom>
          <a:pattFill prst="lgGrid">
            <a:fgClr>
              <a:srgbClr val="C9E5CA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9FDEC3-CE04-595F-CC38-689BCFB8137A}"/>
              </a:ext>
            </a:extLst>
          </p:cNvPr>
          <p:cNvCxnSpPr>
            <a:cxnSpLocks/>
          </p:cNvCxnSpPr>
          <p:nvPr userDrawn="1"/>
        </p:nvCxnSpPr>
        <p:spPr>
          <a:xfrm>
            <a:off x="2350235" y="853965"/>
            <a:ext cx="9703947" cy="0"/>
          </a:xfrm>
          <a:prstGeom prst="line">
            <a:avLst/>
          </a:prstGeom>
          <a:ln>
            <a:solidFill>
              <a:srgbClr val="84C386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12E842F3-6686-62C8-B591-9C62469F6F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01" y="42575"/>
            <a:ext cx="2782525" cy="8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8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소단원 도입 및 학습 목표">
    <p:bg>
      <p:bgPr>
        <a:solidFill>
          <a:srgbClr val="C7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위쪽 모서리 8">
            <a:extLst>
              <a:ext uri="{FF2B5EF4-FFF2-40B4-BE49-F238E27FC236}">
                <a16:creationId xmlns:a16="http://schemas.microsoft.com/office/drawing/2014/main" id="{CA75146E-5DCC-0128-BCB7-9F6468629D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35466" y="121920"/>
            <a:ext cx="11934613" cy="673608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</a:p>
        </p:txBody>
      </p:sp>
      <p:pic>
        <p:nvPicPr>
          <p:cNvPr id="37" name="그래픽 36">
            <a:extLst>
              <a:ext uri="{FF2B5EF4-FFF2-40B4-BE49-F238E27FC236}">
                <a16:creationId xmlns:a16="http://schemas.microsoft.com/office/drawing/2014/main" id="{45D383BB-E534-CFE1-4451-3AB239527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00" y="394250"/>
            <a:ext cx="11520000" cy="12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28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학습 활동_확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8D2214B-129A-075E-5ACF-8C8C5D6D0BC8}"/>
              </a:ext>
            </a:extLst>
          </p:cNvPr>
          <p:cNvSpPr/>
          <p:nvPr userDrawn="1"/>
        </p:nvSpPr>
        <p:spPr>
          <a:xfrm>
            <a:off x="1" y="0"/>
            <a:ext cx="12192000" cy="853961"/>
          </a:xfrm>
          <a:prstGeom prst="rect">
            <a:avLst/>
          </a:prstGeom>
          <a:pattFill prst="lgGrid">
            <a:fgClr>
              <a:srgbClr val="B6DFE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1D8A5620-1182-B44C-9FF6-EA2109F22C97}"/>
              </a:ext>
            </a:extLst>
          </p:cNvPr>
          <p:cNvCxnSpPr>
            <a:cxnSpLocks/>
          </p:cNvCxnSpPr>
          <p:nvPr userDrawn="1"/>
        </p:nvCxnSpPr>
        <p:spPr>
          <a:xfrm>
            <a:off x="2350235" y="853965"/>
            <a:ext cx="9703947" cy="0"/>
          </a:xfrm>
          <a:prstGeom prst="line">
            <a:avLst/>
          </a:prstGeom>
          <a:ln>
            <a:solidFill>
              <a:srgbClr val="6CBDC9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23498609-AF45-18F5-653C-32714A68D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01" y="42575"/>
            <a:ext cx="2782525" cy="8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8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소단원 정리 카드">
    <p:bg>
      <p:bgPr>
        <a:solidFill>
          <a:srgbClr val="DDE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BE79DED-6C83-A254-746B-530D18D9D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23" y="126036"/>
            <a:ext cx="9397268" cy="801117"/>
          </a:xfrm>
          <a:prstGeom prst="rect">
            <a:avLst/>
          </a:prstGeom>
        </p:spPr>
      </p:pic>
      <p:sp>
        <p:nvSpPr>
          <p:cNvPr id="5" name="사각형: 둥근 위쪽 모서리 4">
            <a:extLst>
              <a:ext uri="{FF2B5EF4-FFF2-40B4-BE49-F238E27FC236}">
                <a16:creationId xmlns:a16="http://schemas.microsoft.com/office/drawing/2014/main" id="{7ADB6F8B-FB90-ACB4-24C3-375C87821FC3}"/>
              </a:ext>
            </a:extLst>
          </p:cNvPr>
          <p:cNvSpPr/>
          <p:nvPr userDrawn="1"/>
        </p:nvSpPr>
        <p:spPr>
          <a:xfrm>
            <a:off x="372533" y="894080"/>
            <a:ext cx="11440160" cy="5627632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3533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스스로 정리하기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A60489C-EBE7-194A-07ED-EBFEA948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783" y="143764"/>
            <a:ext cx="2956989" cy="798027"/>
          </a:xfrm>
          <a:prstGeom prst="rect">
            <a:avLst/>
          </a:prstGeom>
        </p:spPr>
      </p:pic>
      <p:sp>
        <p:nvSpPr>
          <p:cNvPr id="4" name="사각형: 둥근 위쪽 모서리 3">
            <a:extLst>
              <a:ext uri="{FF2B5EF4-FFF2-40B4-BE49-F238E27FC236}">
                <a16:creationId xmlns:a16="http://schemas.microsoft.com/office/drawing/2014/main" id="{68C2E30C-898A-61F9-DAD5-24704ED4EC2C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4588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계획 점검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18C4296-81C3-9DB3-1592-3233A959E7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7" y="137160"/>
            <a:ext cx="2144273" cy="796600"/>
          </a:xfrm>
          <a:prstGeom prst="rect">
            <a:avLst/>
          </a:prstGeom>
        </p:spPr>
      </p:pic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980E074A-CC14-4DCF-3D51-C052EF67DDCA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9650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어휘력 높이기 퀴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FFC939E8-1976-2C98-4D63-C83A46F87C27}"/>
              </a:ext>
            </a:extLst>
          </p:cNvPr>
          <p:cNvSpPr/>
          <p:nvPr userDrawn="1"/>
        </p:nvSpPr>
        <p:spPr>
          <a:xfrm>
            <a:off x="0" y="4243079"/>
            <a:ext cx="12192000" cy="2614921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2615137-95AB-E6A7-449D-E3C5830513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996"/>
            <a:ext cx="4218735" cy="86929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64087BE-BE5F-F819-333C-19A97897C9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769" y="1470120"/>
            <a:ext cx="6216461" cy="46247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862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>
            <a:extLst>
              <a:ext uri="{FF2B5EF4-FFF2-40B4-BE49-F238E27FC236}">
                <a16:creationId xmlns:a16="http://schemas.microsoft.com/office/drawing/2014/main" id="{E1A7CF86-7B20-4F41-8317-75743025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A7D3A-DB2E-4B91-AE43-D01940CC0B6E}" type="datetimeFigureOut">
              <a:rPr lang="ko-KR" altLang="en-US"/>
              <a:pPr>
                <a:defRPr/>
              </a:pPr>
              <a:t>2025-03-10</a:t>
            </a:fld>
            <a:endParaRPr lang="ko-KR" altLang="en-US"/>
          </a:p>
        </p:txBody>
      </p:sp>
      <p:sp>
        <p:nvSpPr>
          <p:cNvPr id="3" name="바닥글 개체 틀 4">
            <a:extLst>
              <a:ext uri="{FF2B5EF4-FFF2-40B4-BE49-F238E27FC236}">
                <a16:creationId xmlns:a16="http://schemas.microsoft.com/office/drawing/2014/main" id="{05667685-E878-477D-BC88-A06BE12D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>
            <a:extLst>
              <a:ext uri="{FF2B5EF4-FFF2-40B4-BE49-F238E27FC236}">
                <a16:creationId xmlns:a16="http://schemas.microsoft.com/office/drawing/2014/main" id="{85518E25-2820-4D01-85A3-8FE6258C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EFEC5-195F-4B55-BADC-64859F387FB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083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소단원 도입 및 학습 목표">
    <p:bg>
      <p:bgPr>
        <a:solidFill>
          <a:srgbClr val="C7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위쪽 모서리 9">
            <a:extLst>
              <a:ext uri="{FF2B5EF4-FFF2-40B4-BE49-F238E27FC236}">
                <a16:creationId xmlns:a16="http://schemas.microsoft.com/office/drawing/2014/main" id="{17D8F0B5-5845-20FE-33AE-514B91637843}"/>
              </a:ext>
            </a:extLst>
          </p:cNvPr>
          <p:cNvSpPr/>
          <p:nvPr userDrawn="1"/>
        </p:nvSpPr>
        <p:spPr>
          <a:xfrm>
            <a:off x="135466" y="121920"/>
            <a:ext cx="11934613" cy="673608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E55A537D-BCAB-AB76-8F5A-823361B8CD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00" y="400600"/>
            <a:ext cx="11520000" cy="12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2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소단원 도입 및 학습 목표">
    <p:bg>
      <p:bgPr>
        <a:solidFill>
          <a:srgbClr val="C7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위쪽 모서리 8">
            <a:extLst>
              <a:ext uri="{FF2B5EF4-FFF2-40B4-BE49-F238E27FC236}">
                <a16:creationId xmlns:a16="http://schemas.microsoft.com/office/drawing/2014/main" id="{E89415B7-03DF-14CF-CA7D-9D94C31D7480}"/>
              </a:ext>
            </a:extLst>
          </p:cNvPr>
          <p:cNvSpPr/>
          <p:nvPr userDrawn="1"/>
        </p:nvSpPr>
        <p:spPr>
          <a:xfrm>
            <a:off x="135466" y="121920"/>
            <a:ext cx="11934613" cy="673608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43226599-92FA-0548-1879-64850ABC43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00" y="400600"/>
            <a:ext cx="11520000" cy="12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9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소단원 도입 및 학습 목표">
    <p:bg>
      <p:bgPr>
        <a:solidFill>
          <a:srgbClr val="C7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위쪽 모서리 8">
            <a:extLst>
              <a:ext uri="{FF2B5EF4-FFF2-40B4-BE49-F238E27FC236}">
                <a16:creationId xmlns:a16="http://schemas.microsoft.com/office/drawing/2014/main" id="{1EC5B87E-0301-96AC-24B8-B52043DA4150}"/>
              </a:ext>
            </a:extLst>
          </p:cNvPr>
          <p:cNvSpPr/>
          <p:nvPr userDrawn="1"/>
        </p:nvSpPr>
        <p:spPr>
          <a:xfrm>
            <a:off x="135466" y="121920"/>
            <a:ext cx="11934613" cy="673608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8936C574-0217-765A-5DD8-8AB1917E4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000" y="401636"/>
            <a:ext cx="11520000" cy="12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6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도입 영상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BCDBC81D-0817-A94D-B766-E2031DB7A1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3" y="142241"/>
            <a:ext cx="2530088" cy="801117"/>
          </a:xfrm>
          <a:prstGeom prst="rect">
            <a:avLst/>
          </a:prstGeom>
          <a:effectLst/>
        </p:spPr>
      </p:pic>
      <p:sp>
        <p:nvSpPr>
          <p:cNvPr id="8" name="사각형: 둥근 위쪽 모서리 7">
            <a:extLst>
              <a:ext uri="{FF2B5EF4-FFF2-40B4-BE49-F238E27FC236}">
                <a16:creationId xmlns:a16="http://schemas.microsoft.com/office/drawing/2014/main" id="{A82A44EC-14CD-4A7F-651F-734B62AB64AD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40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생각을 깨우는 질문(답변 2개)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975C25E-E8D2-2E57-C8F6-C436FD0D02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1" y="143764"/>
            <a:ext cx="2956993" cy="798029"/>
          </a:xfrm>
          <a:prstGeom prst="rect">
            <a:avLst/>
          </a:prstGeom>
        </p:spPr>
      </p:pic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CA81A521-C606-9F72-384B-37129A05B1CC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17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미리 알고 가기_핵심 정리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AB686920-5B0A-0D03-2D78-B37A27C57D17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239046A-D4E3-9C2B-221F-B175E40B52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122" y="124119"/>
            <a:ext cx="3595184" cy="84899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BEFCAA7-3F01-2FA9-A6E8-EA27E3430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4" t="39002" r="50630" b="14028"/>
          <a:stretch/>
        </p:blipFill>
        <p:spPr>
          <a:xfrm>
            <a:off x="1673226" y="457200"/>
            <a:ext cx="495300" cy="39878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5DC1222-76A8-F425-6B41-CEF4949D2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t="31380" r="77604" b="12715"/>
          <a:stretch/>
        </p:blipFill>
        <p:spPr>
          <a:xfrm>
            <a:off x="1595755" y="400222"/>
            <a:ext cx="90171" cy="4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7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중학교에서 배운 내용 확인 문제(1번)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D77EE02-6C91-58F1-EC0B-EE599EBA78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2" y="142167"/>
            <a:ext cx="4359624" cy="798029"/>
          </a:xfrm>
          <a:prstGeom prst="rect">
            <a:avLst/>
          </a:prstGeom>
        </p:spPr>
      </p:pic>
      <p:sp>
        <p:nvSpPr>
          <p:cNvPr id="3" name="사각형: 둥근 위쪽 모서리 2">
            <a:extLst>
              <a:ext uri="{FF2B5EF4-FFF2-40B4-BE49-F238E27FC236}">
                <a16:creationId xmlns:a16="http://schemas.microsoft.com/office/drawing/2014/main" id="{3216AC07-3024-A068-E046-1B5EC2C6D9EA}"/>
              </a:ext>
            </a:extLst>
          </p:cNvPr>
          <p:cNvSpPr/>
          <p:nvPr userDrawn="1"/>
        </p:nvSpPr>
        <p:spPr>
          <a:xfrm>
            <a:off x="372533" y="894080"/>
            <a:ext cx="11440160" cy="5635413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6DD26CDD-00DD-90C4-D50C-72DED06903CA}"/>
              </a:ext>
            </a:extLst>
          </p:cNvPr>
          <p:cNvSpPr/>
          <p:nvPr userDrawn="1"/>
        </p:nvSpPr>
        <p:spPr>
          <a:xfrm>
            <a:off x="904739" y="1811433"/>
            <a:ext cx="10382522" cy="2415127"/>
          </a:xfrm>
          <a:prstGeom prst="roundRect">
            <a:avLst>
              <a:gd name="adj" fmla="val 7218"/>
            </a:avLst>
          </a:prstGeom>
          <a:solidFill>
            <a:schemeClr val="accent4">
              <a:lumMod val="20000"/>
              <a:lumOff val="80000"/>
              <a:alpha val="70000"/>
            </a:schemeClr>
          </a:solidFill>
          <a:ln w="31750">
            <a:solidFill>
              <a:srgbClr val="FFD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spc="-15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3305F018-9E01-4040-2E49-592F7E2E070B}"/>
              </a:ext>
            </a:extLst>
          </p:cNvPr>
          <p:cNvSpPr/>
          <p:nvPr userDrawn="1"/>
        </p:nvSpPr>
        <p:spPr>
          <a:xfrm>
            <a:off x="904739" y="4544907"/>
            <a:ext cx="10382522" cy="1679786"/>
          </a:xfrm>
          <a:prstGeom prst="roundRect">
            <a:avLst>
              <a:gd name="adj" fmla="val 7218"/>
            </a:avLst>
          </a:prstGeom>
          <a:solidFill>
            <a:schemeClr val="bg1">
              <a:lumMod val="95000"/>
            </a:schemeClr>
          </a:soli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spc="-150">
              <a:solidFill>
                <a:schemeClr val="tx2"/>
              </a:solidFill>
              <a:latin typeface="+mn-ea"/>
              <a:ea typeface="+mn-ea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CD35CF4B-A879-211C-8E13-AF94BCC3E298}"/>
              </a:ext>
            </a:extLst>
          </p:cNvPr>
          <p:cNvCxnSpPr>
            <a:cxnSpLocks/>
          </p:cNvCxnSpPr>
          <p:nvPr userDrawn="1"/>
        </p:nvCxnSpPr>
        <p:spPr>
          <a:xfrm>
            <a:off x="2458720" y="4138507"/>
            <a:ext cx="0" cy="494453"/>
          </a:xfrm>
          <a:prstGeom prst="line">
            <a:avLst/>
          </a:prstGeom>
          <a:ln w="38100">
            <a:solidFill>
              <a:srgbClr val="436E94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50DBD449-F471-28FC-6EA4-B5D0A84B7964}"/>
              </a:ext>
            </a:extLst>
          </p:cNvPr>
          <p:cNvCxnSpPr>
            <a:cxnSpLocks/>
          </p:cNvCxnSpPr>
          <p:nvPr userDrawn="1"/>
        </p:nvCxnSpPr>
        <p:spPr>
          <a:xfrm>
            <a:off x="9848426" y="4138507"/>
            <a:ext cx="0" cy="494453"/>
          </a:xfrm>
          <a:prstGeom prst="line">
            <a:avLst/>
          </a:prstGeom>
          <a:ln w="38100">
            <a:solidFill>
              <a:srgbClr val="436E94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75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13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836" r:id="rId3"/>
    <p:sldLayoutId id="2147483837" r:id="rId4"/>
    <p:sldLayoutId id="2147483838" r:id="rId5"/>
    <p:sldLayoutId id="2147483776" r:id="rId6"/>
    <p:sldLayoutId id="2147483778" r:id="rId7"/>
    <p:sldLayoutId id="2147483779" r:id="rId8"/>
    <p:sldLayoutId id="2147483814" r:id="rId9"/>
    <p:sldLayoutId id="2147483783" r:id="rId10"/>
    <p:sldLayoutId id="2147483784" r:id="rId11"/>
    <p:sldLayoutId id="2147483785" r:id="rId12"/>
    <p:sldLayoutId id="2147483839" r:id="rId13"/>
    <p:sldLayoutId id="2147483789" r:id="rId14"/>
    <p:sldLayoutId id="2147483795" r:id="rId15"/>
    <p:sldLayoutId id="2147483835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  <p:sldLayoutId id="2147483840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hyperlink" Target="http://qr-lnk.com/nrh" TargetMode="External"/><Relationship Id="rId7" Type="http://schemas.openxmlformats.org/officeDocument/2006/relationships/slide" Target="slide22.xml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slide" Target="slide16.xml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slide" Target="slide24.xml"/><Relationship Id="rId1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8.png"/><Relationship Id="rId3" Type="http://schemas.openxmlformats.org/officeDocument/2006/relationships/hyperlink" Target="https://www.vivasam.com/viewer/share/contentViewer?contentId=470684&amp;contentGubun=CN030" TargetMode="External"/><Relationship Id="rId7" Type="http://schemas.openxmlformats.org/officeDocument/2006/relationships/image" Target="../media/image54.png"/><Relationship Id="rId12" Type="http://schemas.openxmlformats.org/officeDocument/2006/relationships/slide" Target="slide24.xml"/><Relationship Id="rId17" Type="http://schemas.openxmlformats.org/officeDocument/2006/relationships/hyperlink" Target="%5b&#48708;&#49345;&#44368;&#50977;%5d%20&#44256;&#46321;_&#44277;&#53685;&#44397;&#50612;1(&#44053;&#54840;&#50689;)_1-1_10p_&#48169;&#47928;&#44061;(&#51089;&#54408;%20&#48372;&#44592;).mp4" TargetMode="External"/><Relationship Id="rId2" Type="http://schemas.openxmlformats.org/officeDocument/2006/relationships/notesSlide" Target="../notesSlides/notesSlide2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11" Type="http://schemas.openxmlformats.org/officeDocument/2006/relationships/image" Target="../media/image47.png"/><Relationship Id="rId5" Type="http://schemas.openxmlformats.org/officeDocument/2006/relationships/image" Target="../media/image53.png"/><Relationship Id="rId15" Type="http://schemas.openxmlformats.org/officeDocument/2006/relationships/image" Target="../media/image55.png"/><Relationship Id="rId10" Type="http://schemas.openxmlformats.org/officeDocument/2006/relationships/slide" Target="slide22.xml"/><Relationship Id="rId4" Type="http://schemas.openxmlformats.org/officeDocument/2006/relationships/image" Target="../media/image52.png"/><Relationship Id="rId9" Type="http://schemas.openxmlformats.org/officeDocument/2006/relationships/image" Target="../media/image46.png"/><Relationship Id="rId1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&#45432;&#49324;&#50672;%20-%20&#47564;&#45224;%20(1989&#24180;).mp4" TargetMode="External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25.xml"/><Relationship Id="rId3" Type="http://schemas.openxmlformats.org/officeDocument/2006/relationships/slide" Target="slide22.xml"/><Relationship Id="rId7" Type="http://schemas.openxmlformats.org/officeDocument/2006/relationships/slide" Target="slide12.xm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slide" Target="slide16.xml"/><Relationship Id="rId5" Type="http://schemas.openxmlformats.org/officeDocument/2006/relationships/slide" Target="slide24.xml"/><Relationship Id="rId10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25.xml"/><Relationship Id="rId3" Type="http://schemas.openxmlformats.org/officeDocument/2006/relationships/slide" Target="slide24.xml"/><Relationship Id="rId7" Type="http://schemas.openxmlformats.org/officeDocument/2006/relationships/slide" Target="slide11.xml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slide" Target="slide22.xml"/><Relationship Id="rId5" Type="http://schemas.openxmlformats.org/officeDocument/2006/relationships/slide" Target="slide12.xml"/><Relationship Id="rId10" Type="http://schemas.openxmlformats.org/officeDocument/2006/relationships/image" Target="../media/image46.png"/><Relationship Id="rId4" Type="http://schemas.openxmlformats.org/officeDocument/2006/relationships/image" Target="../media/image48.png"/><Relationship Id="rId9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25.xml"/><Relationship Id="rId3" Type="http://schemas.openxmlformats.org/officeDocument/2006/relationships/slide" Target="slide22.xml"/><Relationship Id="rId7" Type="http://schemas.openxmlformats.org/officeDocument/2006/relationships/slide" Target="slide12.xm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slide" Target="slide16.xml"/><Relationship Id="rId5" Type="http://schemas.openxmlformats.org/officeDocument/2006/relationships/slide" Target="slide24.xml"/><Relationship Id="rId10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slide" Target="slide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5.png"/><Relationship Id="rId3" Type="http://schemas.openxmlformats.org/officeDocument/2006/relationships/slide" Target="slide24.xml"/><Relationship Id="rId7" Type="http://schemas.openxmlformats.org/officeDocument/2006/relationships/slide" Target="slide11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slide" Target="slide22.xml"/><Relationship Id="rId5" Type="http://schemas.openxmlformats.org/officeDocument/2006/relationships/slide" Target="slide12.xml"/><Relationship Id="rId15" Type="http://schemas.openxmlformats.org/officeDocument/2006/relationships/slide" Target="slide26.xml"/><Relationship Id="rId10" Type="http://schemas.openxmlformats.org/officeDocument/2006/relationships/image" Target="../media/image46.png"/><Relationship Id="rId4" Type="http://schemas.openxmlformats.org/officeDocument/2006/relationships/image" Target="../media/image64.png"/><Relationship Id="rId9" Type="http://schemas.openxmlformats.org/officeDocument/2006/relationships/slide" Target="slide16.xml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7.png"/><Relationship Id="rId3" Type="http://schemas.openxmlformats.org/officeDocument/2006/relationships/slide" Target="slide25.xml"/><Relationship Id="rId7" Type="http://schemas.openxmlformats.org/officeDocument/2006/relationships/image" Target="../media/image50.png"/><Relationship Id="rId12" Type="http://schemas.openxmlformats.org/officeDocument/2006/relationships/slide" Target="slide2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11" Type="http://schemas.openxmlformats.org/officeDocument/2006/relationships/image" Target="../media/image46.png"/><Relationship Id="rId5" Type="http://schemas.openxmlformats.org/officeDocument/2006/relationships/image" Target="../media/image64.png"/><Relationship Id="rId10" Type="http://schemas.openxmlformats.org/officeDocument/2006/relationships/slide" Target="slide16.xml"/><Relationship Id="rId4" Type="http://schemas.openxmlformats.org/officeDocument/2006/relationships/slide" Target="slide24.xml"/><Relationship Id="rId9" Type="http://schemas.openxmlformats.org/officeDocument/2006/relationships/image" Target="../media/image54.png"/><Relationship Id="rId1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22.xml"/><Relationship Id="rId3" Type="http://schemas.openxmlformats.org/officeDocument/2006/relationships/image" Target="../media/image66.png"/><Relationship Id="rId7" Type="http://schemas.openxmlformats.org/officeDocument/2006/relationships/slide" Target="slide12.xm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slide" Target="slide16.xml"/><Relationship Id="rId5" Type="http://schemas.openxmlformats.org/officeDocument/2006/relationships/slide" Target="slide24.xml"/><Relationship Id="rId15" Type="http://schemas.openxmlformats.org/officeDocument/2006/relationships/slide" Target="slide26.xml"/><Relationship Id="rId10" Type="http://schemas.openxmlformats.org/officeDocument/2006/relationships/image" Target="../media/image54.png"/><Relationship Id="rId4" Type="http://schemas.openxmlformats.org/officeDocument/2006/relationships/slide" Target="slide25.xml"/><Relationship Id="rId9" Type="http://schemas.openxmlformats.org/officeDocument/2006/relationships/slide" Target="slide11.xml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811BE6B-6A73-5DA6-E6C2-83F4B931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4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58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잘린 위쪽 모서리 1">
            <a:extLst>
              <a:ext uri="{FF2B5EF4-FFF2-40B4-BE49-F238E27FC236}">
                <a16:creationId xmlns:a16="http://schemas.microsoft.com/office/drawing/2014/main" id="{11523B06-6177-0857-2B5F-63016578EE19}"/>
              </a:ext>
            </a:extLst>
          </p:cNvPr>
          <p:cNvSpPr/>
          <p:nvPr/>
        </p:nvSpPr>
        <p:spPr>
          <a:xfrm>
            <a:off x="703169" y="2288000"/>
            <a:ext cx="4201719" cy="614867"/>
          </a:xfrm>
          <a:prstGeom prst="snip2SameRect">
            <a:avLst>
              <a:gd name="adj1" fmla="val 12261"/>
              <a:gd name="adj2" fmla="val 0"/>
            </a:avLst>
          </a:prstGeom>
          <a:solidFill>
            <a:srgbClr val="FF8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600" b="1" i="0" u="none" strike="noStrike" kern="1200" cap="none" spc="-15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사각형: 잘린 위쪽 모서리 17">
            <a:extLst>
              <a:ext uri="{FF2B5EF4-FFF2-40B4-BE49-F238E27FC236}">
                <a16:creationId xmlns:a16="http://schemas.microsoft.com/office/drawing/2014/main" id="{2790DF3A-480C-9DD9-968D-CC095B1A0C90}"/>
              </a:ext>
            </a:extLst>
          </p:cNvPr>
          <p:cNvSpPr/>
          <p:nvPr/>
        </p:nvSpPr>
        <p:spPr>
          <a:xfrm>
            <a:off x="703169" y="2336528"/>
            <a:ext cx="4201719" cy="614867"/>
          </a:xfrm>
          <a:prstGeom prst="snip2SameRect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600" b="1" i="0" u="none" strike="noStrike" kern="1200" cap="none" spc="-15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질문으로 파악하는 핵심</a:t>
            </a:r>
          </a:p>
        </p:txBody>
      </p:sp>
      <p:sp>
        <p:nvSpPr>
          <p:cNvPr id="3" name="사각형: 잘린 한쪽 모서리 2">
            <a:extLst>
              <a:ext uri="{FF2B5EF4-FFF2-40B4-BE49-F238E27FC236}">
                <a16:creationId xmlns:a16="http://schemas.microsoft.com/office/drawing/2014/main" id="{38540F1F-9BA4-6EE8-4B2F-C8562D36B60C}"/>
              </a:ext>
            </a:extLst>
          </p:cNvPr>
          <p:cNvSpPr/>
          <p:nvPr/>
        </p:nvSpPr>
        <p:spPr>
          <a:xfrm>
            <a:off x="703169" y="4585107"/>
            <a:ext cx="10730782" cy="1433742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잘린 한쪽 모서리 11">
            <a:extLst>
              <a:ext uri="{FF2B5EF4-FFF2-40B4-BE49-F238E27FC236}">
                <a16:creationId xmlns:a16="http://schemas.microsoft.com/office/drawing/2014/main" id="{B000CD48-6C8F-63B5-DFBE-5CA54BB8FD9C}"/>
              </a:ext>
            </a:extLst>
          </p:cNvPr>
          <p:cNvSpPr/>
          <p:nvPr/>
        </p:nvSpPr>
        <p:spPr>
          <a:xfrm>
            <a:off x="703169" y="3028332"/>
            <a:ext cx="10730782" cy="1433742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1F7131F7-095C-F339-7C0A-8BD4E3656F6E}"/>
              </a:ext>
            </a:extLst>
          </p:cNvPr>
          <p:cNvSpPr/>
          <p:nvPr/>
        </p:nvSpPr>
        <p:spPr>
          <a:xfrm>
            <a:off x="703169" y="4499658"/>
            <a:ext cx="10358134" cy="143374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2089A4FB-3386-766A-16E3-8CBB1763FFEB}"/>
              </a:ext>
            </a:extLst>
          </p:cNvPr>
          <p:cNvSpPr/>
          <p:nvPr/>
        </p:nvSpPr>
        <p:spPr>
          <a:xfrm>
            <a:off x="973182" y="3518697"/>
            <a:ext cx="444500" cy="444500"/>
          </a:xfrm>
          <a:prstGeom prst="ellipse">
            <a:avLst/>
          </a:prstGeom>
          <a:solidFill>
            <a:srgbClr val="225378"/>
          </a:solidFill>
          <a:ln w="19050">
            <a:solidFill>
              <a:srgbClr val="EE8475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25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340ADB-4A92-3C91-C86D-29E4C2D0EB44}"/>
              </a:ext>
            </a:extLst>
          </p:cNvPr>
          <p:cNvSpPr txBox="1"/>
          <p:nvPr/>
        </p:nvSpPr>
        <p:spPr>
          <a:xfrm>
            <a:off x="1050017" y="3556281"/>
            <a:ext cx="2908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1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7E36D3CE-CDF0-445C-BCB9-565D490DAD33}"/>
              </a:ext>
            </a:extLst>
          </p:cNvPr>
          <p:cNvSpPr/>
          <p:nvPr/>
        </p:nvSpPr>
        <p:spPr>
          <a:xfrm>
            <a:off x="973183" y="5066960"/>
            <a:ext cx="444500" cy="444500"/>
          </a:xfrm>
          <a:prstGeom prst="ellipse">
            <a:avLst/>
          </a:prstGeom>
          <a:solidFill>
            <a:srgbClr val="225378"/>
          </a:solidFill>
          <a:ln w="19050">
            <a:solidFill>
              <a:srgbClr val="EE8475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25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F31803-CE26-02A8-F0F5-A6918D96BE5F}"/>
              </a:ext>
            </a:extLst>
          </p:cNvPr>
          <p:cNvSpPr txBox="1"/>
          <p:nvPr/>
        </p:nvSpPr>
        <p:spPr>
          <a:xfrm>
            <a:off x="1050018" y="5104544"/>
            <a:ext cx="29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2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B38FDC0-39E5-9702-155C-EA3C1E236BA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2502" y="1015882"/>
            <a:ext cx="9392825" cy="8286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</a:rPr>
              <a:t>이 시에서 시인이 독자와 소통하고 싶은 마음은 무엇일까요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ko-Kore-KR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BC9C63A-9F7F-B783-BCBB-D9CFCD8B258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28895" y="3547950"/>
            <a:ext cx="9159875" cy="8286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ko-KR" altLang="en-US" sz="2400" b="1" spc="-150" dirty="0"/>
              <a:t>시인이 형상화한 시적 대상에 대한 정서</a:t>
            </a:r>
            <a:endParaRPr lang="ko-Kore-KR" altLang="en-US" sz="2400" b="1" spc="-150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024AE12-8590-5D28-52EC-AD4D8CA3885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28895" y="5097122"/>
            <a:ext cx="9159875" cy="8286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ko-KR" altLang="en-US" sz="2400" b="1" spc="-150"/>
              <a:t>시인이 전달하고자 하는 주제</a:t>
            </a:r>
            <a:endParaRPr lang="ko-Kore-KR" altLang="en-US" sz="2400" b="1" spc="-150"/>
          </a:p>
        </p:txBody>
      </p:sp>
    </p:spTree>
    <p:extLst>
      <p:ext uri="{BB962C8B-B14F-4D97-AF65-F5344CB8AC3E}">
        <p14:creationId xmlns:p14="http://schemas.microsoft.com/office/powerpoint/2010/main" val="49026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6EF31-DDD3-978B-634A-31602F159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50836063-2F59-FD02-E10D-A36E14269E14}"/>
              </a:ext>
            </a:extLst>
          </p:cNvPr>
          <p:cNvSpPr/>
          <p:nvPr/>
        </p:nvSpPr>
        <p:spPr>
          <a:xfrm>
            <a:off x="4505231" y="2119294"/>
            <a:ext cx="6859451" cy="1806951"/>
          </a:xfrm>
          <a:prstGeom prst="roundRect">
            <a:avLst>
              <a:gd name="adj" fmla="val 14994"/>
            </a:avLst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말풍선: 모서리가 둥근 사각형 46">
            <a:extLst>
              <a:ext uri="{FF2B5EF4-FFF2-40B4-BE49-F238E27FC236}">
                <a16:creationId xmlns:a16="http://schemas.microsoft.com/office/drawing/2014/main" id="{D618DD5B-542B-DA0E-F6A2-BD40DB6C7421}"/>
              </a:ext>
            </a:extLst>
          </p:cNvPr>
          <p:cNvSpPr/>
          <p:nvPr/>
        </p:nvSpPr>
        <p:spPr>
          <a:xfrm>
            <a:off x="4073236" y="1656014"/>
            <a:ext cx="1375379" cy="651013"/>
          </a:xfrm>
          <a:prstGeom prst="wedgeRoundRectCallout">
            <a:avLst>
              <a:gd name="adj1" fmla="val -71849"/>
              <a:gd name="adj2" fmla="val 40444"/>
              <a:gd name="adj3" fmla="val 16667"/>
            </a:avLst>
          </a:prstGeom>
          <a:solidFill>
            <a:srgbClr val="FFC5C5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Shape 270">
            <a:extLst>
              <a:ext uri="{FF2B5EF4-FFF2-40B4-BE49-F238E27FC236}">
                <a16:creationId xmlns:a16="http://schemas.microsoft.com/office/drawing/2014/main" id="{02FB56A3-671C-A745-868B-0B4C77355F12}"/>
              </a:ext>
            </a:extLst>
          </p:cNvPr>
          <p:cNvSpPr/>
          <p:nvPr/>
        </p:nvSpPr>
        <p:spPr>
          <a:xfrm>
            <a:off x="1421129" y="4249149"/>
            <a:ext cx="9943555" cy="2092868"/>
          </a:xfrm>
          <a:prstGeom prst="snip1Rect">
            <a:avLst>
              <a:gd name="adj" fmla="val 1136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78" name="Shape 270">
            <a:extLst>
              <a:ext uri="{FF2B5EF4-FFF2-40B4-BE49-F238E27FC236}">
                <a16:creationId xmlns:a16="http://schemas.microsoft.com/office/drawing/2014/main" id="{8FC8C3E2-8EEE-2E6F-1235-80EC93BC6D62}"/>
              </a:ext>
            </a:extLst>
          </p:cNvPr>
          <p:cNvSpPr/>
          <p:nvPr/>
        </p:nvSpPr>
        <p:spPr>
          <a:xfrm>
            <a:off x="1421130" y="4700975"/>
            <a:ext cx="2025380" cy="185975"/>
          </a:xfrm>
          <a:prstGeom prst="rect">
            <a:avLst/>
          </a:prstGeom>
          <a:solidFill>
            <a:srgbClr val="3882B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3882BC"/>
              </a:solidFill>
            </a:endParaRPr>
          </a:p>
        </p:txBody>
      </p:sp>
      <p:sp>
        <p:nvSpPr>
          <p:cNvPr id="87" name="Shape 270">
            <a:extLst>
              <a:ext uri="{FF2B5EF4-FFF2-40B4-BE49-F238E27FC236}">
                <a16:creationId xmlns:a16="http://schemas.microsoft.com/office/drawing/2014/main" id="{EB1DE744-3FD5-061B-4BD3-E35A0C679248}"/>
              </a:ext>
            </a:extLst>
          </p:cNvPr>
          <p:cNvSpPr/>
          <p:nvPr/>
        </p:nvSpPr>
        <p:spPr>
          <a:xfrm>
            <a:off x="3446507" y="4695133"/>
            <a:ext cx="7654757" cy="202173"/>
          </a:xfrm>
          <a:prstGeom prst="rect">
            <a:avLst/>
          </a:prstGeom>
          <a:solidFill>
            <a:srgbClr val="294C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3882BC"/>
              </a:solidFill>
            </a:endParaRPr>
          </a:p>
        </p:txBody>
      </p:sp>
      <p:sp>
        <p:nvSpPr>
          <p:cNvPr id="53" name="텍스트 개체 틀 9">
            <a:extLst>
              <a:ext uri="{FF2B5EF4-FFF2-40B4-BE49-F238E27FC236}">
                <a16:creationId xmlns:a16="http://schemas.microsoft.com/office/drawing/2014/main" id="{C352F8BC-902C-C3EB-C70F-6DA8A7B71809}"/>
              </a:ext>
            </a:extLst>
          </p:cNvPr>
          <p:cNvSpPr txBox="1">
            <a:spLocks/>
          </p:cNvSpPr>
          <p:nvPr/>
        </p:nvSpPr>
        <p:spPr>
          <a:xfrm>
            <a:off x="4136320" y="1753895"/>
            <a:ext cx="1283451" cy="5976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/>
              <a:t>정현종</a:t>
            </a:r>
            <a:endParaRPr lang="ko-Kore-KR" altLang="en-US" b="1"/>
          </a:p>
        </p:txBody>
      </p:sp>
      <p:sp>
        <p:nvSpPr>
          <p:cNvPr id="54" name="텍스트 개체 틀 10">
            <a:extLst>
              <a:ext uri="{FF2B5EF4-FFF2-40B4-BE49-F238E27FC236}">
                <a16:creationId xmlns:a16="http://schemas.microsoft.com/office/drawing/2014/main" id="{97949085-944C-5B3D-043C-EB50F63D7BA8}"/>
              </a:ext>
            </a:extLst>
          </p:cNvPr>
          <p:cNvSpPr txBox="1">
            <a:spLocks/>
          </p:cNvSpPr>
          <p:nvPr/>
        </p:nvSpPr>
        <p:spPr>
          <a:xfrm>
            <a:off x="4688391" y="2470773"/>
            <a:ext cx="6412878" cy="13469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Aft>
                <a:spcPts val="1000"/>
              </a:spcAft>
              <a:buNone/>
            </a:pPr>
            <a:r>
              <a:rPr lang="ko-KR" altLang="en-US" sz="2000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시인</a:t>
            </a:r>
            <a:r>
              <a:rPr lang="en-US" altLang="ko-KR" sz="2000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000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인간의 순수한 영혼을 노래하고</a:t>
            </a:r>
            <a:r>
              <a:rPr lang="en-US" altLang="ko-KR" sz="2000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자연과 생명에 대한 경의를 표현하는 시를 주로 썼다</a:t>
            </a:r>
            <a:r>
              <a:rPr lang="en-US" altLang="ko-KR" sz="2000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000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 작품으로는 「 떨어져도 튀는 공처럼 」</a:t>
            </a:r>
            <a:r>
              <a:rPr lang="en-US" altLang="ko-KR" sz="2000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「섬 」 등이 있다</a:t>
            </a:r>
            <a:r>
              <a:rPr lang="en-US" altLang="ko-KR" sz="2000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79" name="그림 78">
            <a:hlinkClick r:id="rId3"/>
            <a:extLst>
              <a:ext uri="{FF2B5EF4-FFF2-40B4-BE49-F238E27FC236}">
                <a16:creationId xmlns:a16="http://schemas.microsoft.com/office/drawing/2014/main" id="{1DB2AA5C-A310-A4CA-018E-5E5F51811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986" y="3542356"/>
            <a:ext cx="1489712" cy="987717"/>
          </a:xfrm>
          <a:prstGeom prst="rect">
            <a:avLst/>
          </a:prstGeom>
          <a:effectLst>
            <a:outerShdw blurRad="127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80" name="직사각형 79">
            <a:extLst>
              <a:ext uri="{FF2B5EF4-FFF2-40B4-BE49-F238E27FC236}">
                <a16:creationId xmlns:a16="http://schemas.microsoft.com/office/drawing/2014/main" id="{7B2DC1AB-51AC-8329-C501-0199CA38DD10}"/>
              </a:ext>
            </a:extLst>
          </p:cNvPr>
          <p:cNvSpPr/>
          <p:nvPr/>
        </p:nvSpPr>
        <p:spPr>
          <a:xfrm>
            <a:off x="2927778" y="5375066"/>
            <a:ext cx="1037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>
                <a:solidFill>
                  <a:srgbClr val="294C67"/>
                </a:solidFill>
                <a:latin typeface="+mj-ea"/>
                <a:ea typeface="+mj-ea"/>
                <a:sym typeface="Roboto"/>
              </a:rPr>
              <a:t>1939</a:t>
            </a:r>
            <a:r>
              <a:rPr lang="ko-KR" altLang="en-US" sz="2000" b="1">
                <a:solidFill>
                  <a:srgbClr val="294C67"/>
                </a:solidFill>
                <a:latin typeface="+mj-ea"/>
                <a:ea typeface="+mj-ea"/>
                <a:sym typeface="Roboto"/>
              </a:rPr>
              <a:t>년</a:t>
            </a:r>
            <a:endParaRPr lang="en-US" altLang="ko-KR" sz="2000" b="1">
              <a:solidFill>
                <a:srgbClr val="294C67"/>
              </a:solidFill>
              <a:latin typeface="+mj-ea"/>
              <a:ea typeface="+mj-ea"/>
              <a:sym typeface="Roboto"/>
            </a:endParaRPr>
          </a:p>
          <a:p>
            <a:pPr algn="ctr"/>
            <a:r>
              <a:rPr lang="ko-KR" altLang="en-US" sz="2000" b="1">
                <a:solidFill>
                  <a:srgbClr val="294C67"/>
                </a:solidFill>
                <a:latin typeface="+mj-ea"/>
                <a:ea typeface="+mj-ea"/>
                <a:sym typeface="Roboto"/>
              </a:rPr>
              <a:t>출생</a:t>
            </a:r>
            <a:endParaRPr lang="en" altLang="ko-KR" sz="2000" b="1">
              <a:solidFill>
                <a:srgbClr val="294C67"/>
              </a:solidFill>
              <a:latin typeface="+mj-ea"/>
              <a:ea typeface="+mj-ea"/>
              <a:sym typeface="Roboto"/>
            </a:endParaRPr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D85BC713-32FC-58BF-E09B-9A35007A8E38}"/>
              </a:ext>
            </a:extLst>
          </p:cNvPr>
          <p:cNvSpPr/>
          <p:nvPr/>
        </p:nvSpPr>
        <p:spPr>
          <a:xfrm>
            <a:off x="3298509" y="4658198"/>
            <a:ext cx="296000" cy="296000"/>
          </a:xfrm>
          <a:prstGeom prst="ellipse">
            <a:avLst/>
          </a:prstGeom>
          <a:solidFill>
            <a:schemeClr val="bg1"/>
          </a:solidFill>
          <a:ln w="63500">
            <a:solidFill>
              <a:srgbClr val="FF5C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4" name="직선 연결선 83">
            <a:extLst>
              <a:ext uri="{FF2B5EF4-FFF2-40B4-BE49-F238E27FC236}">
                <a16:creationId xmlns:a16="http://schemas.microsoft.com/office/drawing/2014/main" id="{6C0207A1-2B1A-EA4F-E786-4FE72A7AAE4E}"/>
              </a:ext>
            </a:extLst>
          </p:cNvPr>
          <p:cNvCxnSpPr>
            <a:cxnSpLocks/>
            <a:stCxn id="82" idx="4"/>
          </p:cNvCxnSpPr>
          <p:nvPr/>
        </p:nvCxnSpPr>
        <p:spPr>
          <a:xfrm>
            <a:off x="3446509" y="4954198"/>
            <a:ext cx="1" cy="322903"/>
          </a:xfrm>
          <a:prstGeom prst="line">
            <a:avLst/>
          </a:prstGeom>
          <a:ln w="38100">
            <a:solidFill>
              <a:srgbClr val="FF5C5C"/>
            </a:solidFill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hlinkClick r:id="rId5" action="ppaction://hlinksldjump"/>
            <a:extLst>
              <a:ext uri="{FF2B5EF4-FFF2-40B4-BE49-F238E27FC236}">
                <a16:creationId xmlns:a16="http://schemas.microsoft.com/office/drawing/2014/main" id="{354BEB25-48CF-FED0-B2F5-03C861AE1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228" y="158338"/>
            <a:ext cx="1184150" cy="581560"/>
          </a:xfrm>
          <a:prstGeom prst="rect">
            <a:avLst/>
          </a:prstGeom>
        </p:spPr>
      </p:pic>
      <p:pic>
        <p:nvPicPr>
          <p:cNvPr id="6" name="그림 5">
            <a:hlinkClick r:id="rId7" action="ppaction://hlinksldjump"/>
            <a:extLst>
              <a:ext uri="{FF2B5EF4-FFF2-40B4-BE49-F238E27FC236}">
                <a16:creationId xmlns:a16="http://schemas.microsoft.com/office/drawing/2014/main" id="{0DEC076A-565F-1FDE-DFA0-B8AF3BEAD2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05" y="158338"/>
            <a:ext cx="1184150" cy="581560"/>
          </a:xfrm>
          <a:prstGeom prst="rect">
            <a:avLst/>
          </a:prstGeom>
        </p:spPr>
      </p:pic>
      <p:pic>
        <p:nvPicPr>
          <p:cNvPr id="7" name="그림 6">
            <a:hlinkClick r:id="rId9" action="ppaction://hlinksldjump"/>
            <a:extLst>
              <a:ext uri="{FF2B5EF4-FFF2-40B4-BE49-F238E27FC236}">
                <a16:creationId xmlns:a16="http://schemas.microsoft.com/office/drawing/2014/main" id="{1E661585-AE0C-4901-F09A-F76ED22D21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80" y="158338"/>
            <a:ext cx="1184150" cy="581560"/>
          </a:xfrm>
          <a:prstGeom prst="rect">
            <a:avLst/>
          </a:prstGeom>
        </p:spPr>
      </p:pic>
      <p:pic>
        <p:nvPicPr>
          <p:cNvPr id="11" name="그림 10" descr="인간의 얼굴, 그림, 스케치, 일러스트레이션이(가) 표시된 사진&#10;&#10;자동 생성된 설명">
            <a:extLst>
              <a:ext uri="{FF2B5EF4-FFF2-40B4-BE49-F238E27FC236}">
                <a16:creationId xmlns:a16="http://schemas.microsoft.com/office/drawing/2014/main" id="{9B41F46C-D680-7276-5212-41C433C17B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59" y="1350344"/>
            <a:ext cx="3084102" cy="3053661"/>
          </a:xfrm>
          <a:prstGeom prst="rect">
            <a:avLst/>
          </a:prstGeom>
        </p:spPr>
      </p:pic>
      <p:pic>
        <p:nvPicPr>
          <p:cNvPr id="13" name="그림 12">
            <a:hlinkClick r:id="rId12" action="ppaction://hlinksldjump"/>
            <a:extLst>
              <a:ext uri="{FF2B5EF4-FFF2-40B4-BE49-F238E27FC236}">
                <a16:creationId xmlns:a16="http://schemas.microsoft.com/office/drawing/2014/main" id="{694FD9C0-B63F-32BD-2042-36F2F7D1C4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074" y="158338"/>
            <a:ext cx="1184150" cy="581559"/>
          </a:xfrm>
          <a:prstGeom prst="rect">
            <a:avLst/>
          </a:prstGeom>
        </p:spPr>
      </p:pic>
      <p:pic>
        <p:nvPicPr>
          <p:cNvPr id="14" name="그림 13">
            <a:hlinkClick r:id="rId14" action="ppaction://hlinksldjump"/>
            <a:extLst>
              <a:ext uri="{FF2B5EF4-FFF2-40B4-BE49-F238E27FC236}">
                <a16:creationId xmlns:a16="http://schemas.microsoft.com/office/drawing/2014/main" id="{A3166A7F-09F2-B676-53A1-63AF46465F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755" y="158337"/>
            <a:ext cx="1184150" cy="581559"/>
          </a:xfrm>
          <a:prstGeom prst="rect">
            <a:avLst/>
          </a:prstGeom>
        </p:spPr>
      </p:pic>
      <p:sp>
        <p:nvSpPr>
          <p:cNvPr id="2" name="사각형: 둥근 모서리 1">
            <a:hlinkClick r:id="rId16" action="ppaction://hlinksldjump"/>
            <a:extLst>
              <a:ext uri="{FF2B5EF4-FFF2-40B4-BE49-F238E27FC236}">
                <a16:creationId xmlns:a16="http://schemas.microsoft.com/office/drawing/2014/main" id="{2307FFC6-CB0E-7C05-BB69-5DD7F05C9FFC}"/>
              </a:ext>
            </a:extLst>
          </p:cNvPr>
          <p:cNvSpPr/>
          <p:nvPr/>
        </p:nvSpPr>
        <p:spPr>
          <a:xfrm>
            <a:off x="549721" y="851129"/>
            <a:ext cx="2901401" cy="64918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ko-KR" altLang="en-US" sz="3000" b="1" spc="-150">
                <a:solidFill>
                  <a:schemeClr val="accent1">
                    <a:lumMod val="75000"/>
                  </a:schemeClr>
                </a:solidFill>
              </a:rPr>
              <a:t>방문객</a:t>
            </a:r>
            <a:r>
              <a:rPr lang="en-US" altLang="ko-KR" sz="3000" b="1" spc="-150">
                <a:solidFill>
                  <a:schemeClr val="accent1">
                    <a:lumMod val="75000"/>
                  </a:schemeClr>
                </a:solidFill>
              </a:rPr>
              <a:t>_</a:t>
            </a:r>
            <a:r>
              <a:rPr lang="ko-KR" altLang="en-US" sz="2000" b="1" spc="-150">
                <a:solidFill>
                  <a:schemeClr val="accent1">
                    <a:lumMod val="75000"/>
                  </a:schemeClr>
                </a:solidFill>
              </a:rPr>
              <a:t>정현종</a:t>
            </a:r>
            <a:endParaRPr lang="ko-KR" altLang="en-US" sz="3000" b="1" spc="-15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27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7" grpId="0" animBg="1"/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1D746-B6B1-71E4-C310-C1BEFA9D0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하늘, 구름, 일몰, 친필이(가) 표시된 사진&#10;&#10;자동 생성된 설명">
            <a:hlinkClick r:id="rId3"/>
            <a:extLst>
              <a:ext uri="{FF2B5EF4-FFF2-40B4-BE49-F238E27FC236}">
                <a16:creationId xmlns:a16="http://schemas.microsoft.com/office/drawing/2014/main" id="{A1206940-CDE1-6447-EA4F-FE762C42D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99" y="1670497"/>
            <a:ext cx="8046802" cy="4815068"/>
          </a:xfrm>
          <a:prstGeom prst="rect">
            <a:avLst/>
          </a:prstGeom>
        </p:spPr>
      </p:pic>
      <p:pic>
        <p:nvPicPr>
          <p:cNvPr id="3" name="그림 2">
            <a:hlinkClick r:id="rId3"/>
            <a:extLst>
              <a:ext uri="{FF2B5EF4-FFF2-40B4-BE49-F238E27FC236}">
                <a16:creationId xmlns:a16="http://schemas.microsoft.com/office/drawing/2014/main" id="{3C61C7B2-1F75-2DC5-F8FB-72D588381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71" y="3553302"/>
            <a:ext cx="1049458" cy="1049458"/>
          </a:xfrm>
          <a:prstGeom prst="rect">
            <a:avLst/>
          </a:prstGeom>
        </p:spPr>
      </p:pic>
      <p:pic>
        <p:nvPicPr>
          <p:cNvPr id="5" name="그림 4">
            <a:hlinkClick r:id="rId6" action="ppaction://hlinksldjump"/>
            <a:extLst>
              <a:ext uri="{FF2B5EF4-FFF2-40B4-BE49-F238E27FC236}">
                <a16:creationId xmlns:a16="http://schemas.microsoft.com/office/drawing/2014/main" id="{FB3ED015-E78F-8393-7DDC-D041A040E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1" y="158338"/>
            <a:ext cx="1184150" cy="581560"/>
          </a:xfrm>
          <a:prstGeom prst="rect">
            <a:avLst/>
          </a:prstGeom>
        </p:spPr>
      </p:pic>
      <p:pic>
        <p:nvPicPr>
          <p:cNvPr id="6" name="그림 5">
            <a:hlinkClick r:id="rId8" action="ppaction://hlinksldjump"/>
            <a:extLst>
              <a:ext uri="{FF2B5EF4-FFF2-40B4-BE49-F238E27FC236}">
                <a16:creationId xmlns:a16="http://schemas.microsoft.com/office/drawing/2014/main" id="{86DDD01C-12BB-CA35-B132-192B995AE7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228" y="158338"/>
            <a:ext cx="1184150" cy="581560"/>
          </a:xfrm>
          <a:prstGeom prst="rect">
            <a:avLst/>
          </a:prstGeom>
        </p:spPr>
      </p:pic>
      <p:pic>
        <p:nvPicPr>
          <p:cNvPr id="7" name="그림 6">
            <a:hlinkClick r:id="rId10" action="ppaction://hlinksldjump"/>
            <a:extLst>
              <a:ext uri="{FF2B5EF4-FFF2-40B4-BE49-F238E27FC236}">
                <a16:creationId xmlns:a16="http://schemas.microsoft.com/office/drawing/2014/main" id="{A335B09E-7996-D1CC-75A2-468EE489BA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05" y="158338"/>
            <a:ext cx="1184150" cy="581560"/>
          </a:xfrm>
          <a:prstGeom prst="rect">
            <a:avLst/>
          </a:prstGeom>
        </p:spPr>
      </p:pic>
      <p:pic>
        <p:nvPicPr>
          <p:cNvPr id="8" name="그림 7">
            <a:hlinkClick r:id="rId12" action="ppaction://hlinksldjump"/>
            <a:extLst>
              <a:ext uri="{FF2B5EF4-FFF2-40B4-BE49-F238E27FC236}">
                <a16:creationId xmlns:a16="http://schemas.microsoft.com/office/drawing/2014/main" id="{D0C7A6A2-1902-D432-F9D6-9D253079DA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80" y="158338"/>
            <a:ext cx="1184150" cy="581560"/>
          </a:xfrm>
          <a:prstGeom prst="rect">
            <a:avLst/>
          </a:prstGeom>
        </p:spPr>
      </p:pic>
      <p:pic>
        <p:nvPicPr>
          <p:cNvPr id="9" name="그림 8">
            <a:hlinkClick r:id="rId14" action="ppaction://hlinksldjump"/>
            <a:extLst>
              <a:ext uri="{FF2B5EF4-FFF2-40B4-BE49-F238E27FC236}">
                <a16:creationId xmlns:a16="http://schemas.microsoft.com/office/drawing/2014/main" id="{5E4E0ABE-FF3D-DAD9-9022-DDCE8D065B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074" y="158338"/>
            <a:ext cx="1184150" cy="581559"/>
          </a:xfrm>
          <a:prstGeom prst="rect">
            <a:avLst/>
          </a:prstGeom>
        </p:spPr>
      </p:pic>
      <p:sp>
        <p:nvSpPr>
          <p:cNvPr id="12" name="사각형: 둥근 모서리 11">
            <a:hlinkClick r:id="rId16" action="ppaction://hlinksldjump"/>
            <a:extLst>
              <a:ext uri="{FF2B5EF4-FFF2-40B4-BE49-F238E27FC236}">
                <a16:creationId xmlns:a16="http://schemas.microsoft.com/office/drawing/2014/main" id="{B6E18B7B-90C8-A114-8E9E-F11B351DC5FF}"/>
              </a:ext>
            </a:extLst>
          </p:cNvPr>
          <p:cNvSpPr/>
          <p:nvPr/>
        </p:nvSpPr>
        <p:spPr>
          <a:xfrm>
            <a:off x="549721" y="851129"/>
            <a:ext cx="2901401" cy="64918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ko-KR" altLang="en-US" sz="3000" b="1" spc="-150">
                <a:solidFill>
                  <a:schemeClr val="accent1">
                    <a:lumMod val="75000"/>
                  </a:schemeClr>
                </a:solidFill>
              </a:rPr>
              <a:t>방문객</a:t>
            </a:r>
            <a:r>
              <a:rPr lang="en-US" altLang="ko-KR" sz="3000" b="1" spc="-150">
                <a:solidFill>
                  <a:schemeClr val="accent1">
                    <a:lumMod val="75000"/>
                  </a:schemeClr>
                </a:solidFill>
              </a:rPr>
              <a:t>_</a:t>
            </a:r>
            <a:r>
              <a:rPr lang="ko-KR" altLang="en-US" sz="2000" b="1" spc="-150">
                <a:solidFill>
                  <a:schemeClr val="accent1">
                    <a:lumMod val="75000"/>
                  </a:schemeClr>
                </a:solidFill>
              </a:rPr>
              <a:t>정현종</a:t>
            </a:r>
            <a:endParaRPr lang="ko-KR" altLang="en-US" sz="3000" b="1" spc="-15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hlinkClick r:id="rId17" action="ppaction://hlinkfile"/>
            <a:extLst>
              <a:ext uri="{FF2B5EF4-FFF2-40B4-BE49-F238E27FC236}">
                <a16:creationId xmlns:a16="http://schemas.microsoft.com/office/drawing/2014/main" id="{6F41BB32-3F5B-4FB4-B484-BC3E04811810}"/>
              </a:ext>
            </a:extLst>
          </p:cNvPr>
          <p:cNvSpPr txBox="1"/>
          <p:nvPr/>
        </p:nvSpPr>
        <p:spPr>
          <a:xfrm>
            <a:off x="10402784" y="6115792"/>
            <a:ext cx="87877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낭송릭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0182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7">
            <a:extLst>
              <a:ext uri="{FF2B5EF4-FFF2-40B4-BE49-F238E27FC236}">
                <a16:creationId xmlns:a16="http://schemas.microsoft.com/office/drawing/2014/main" id="{2C41402B-ABFD-4318-93A4-AF49D27E5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1668463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ko-KR" altLang="en-US" sz="1800"/>
          </a:p>
        </p:txBody>
      </p:sp>
      <p:pic>
        <p:nvPicPr>
          <p:cNvPr id="70659" name="Picture 28" descr="bogi004">
            <a:extLst>
              <a:ext uri="{FF2B5EF4-FFF2-40B4-BE49-F238E27FC236}">
                <a16:creationId xmlns:a16="http://schemas.microsoft.com/office/drawing/2014/main" id="{F29B5FAF-B47F-46A1-A444-9F80BD280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2651"/>
            <a:ext cx="91440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36">
            <a:extLst>
              <a:ext uri="{FF2B5EF4-FFF2-40B4-BE49-F238E27FC236}">
                <a16:creationId xmlns:a16="http://schemas.microsoft.com/office/drawing/2014/main" id="{7C70BCDB-447F-422A-A5AF-AC779495E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4" y="1"/>
            <a:ext cx="4143375" cy="500063"/>
          </a:xfrm>
          <a:prstGeom prst="rect">
            <a:avLst/>
          </a:prstGeom>
          <a:gradFill rotWithShape="0">
            <a:gsLst>
              <a:gs pos="0">
                <a:srgbClr val="D1D1FF"/>
              </a:gs>
              <a:gs pos="50000">
                <a:srgbClr val="FFFFFF"/>
              </a:gs>
              <a:gs pos="100000">
                <a:srgbClr val="D1D1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b="1" dirty="0">
                <a:solidFill>
                  <a:srgbClr val="010203"/>
                </a:solidFill>
                <a:latin typeface="HY백송B" pitchFamily="18" charset="-127"/>
                <a:ea typeface="HY백송B" pitchFamily="18" charset="-127"/>
              </a:rPr>
              <a:t> </a:t>
            </a:r>
            <a:r>
              <a:rPr lang="ko-KR" altLang="en-US" b="1" dirty="0">
                <a:solidFill>
                  <a:srgbClr val="010203"/>
                </a:solidFill>
                <a:latin typeface="HY백송B" pitchFamily="18" charset="-127"/>
                <a:ea typeface="HY백송B" pitchFamily="18" charset="-127"/>
              </a:rPr>
              <a:t>맥락 읽기</a:t>
            </a:r>
            <a:endParaRPr lang="en-US" altLang="ko-KR" dirty="0">
              <a:latin typeface="HY백송B" pitchFamily="18" charset="-127"/>
              <a:ea typeface="HY백송B" pitchFamily="18" charset="-127"/>
            </a:endParaRPr>
          </a:p>
        </p:txBody>
      </p:sp>
      <p:pic>
        <p:nvPicPr>
          <p:cNvPr id="70661" name="Picture 67" descr="홈으로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A235C24-4B04-4E4E-B845-9D86A5C0F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37301"/>
            <a:ext cx="42068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8" descr="끝으로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9B4F56CF-48F2-4990-8206-9FB33B3E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89" y="6335713"/>
            <a:ext cx="4222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9" descr="뒤로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5E835F-B123-4816-B077-E73B452AA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6335713"/>
            <a:ext cx="431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70" descr="앞으로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EB377-FF68-4A66-947A-135F36F00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63" y="6324601"/>
            <a:ext cx="45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직사각형 10">
            <a:extLst>
              <a:ext uri="{FF2B5EF4-FFF2-40B4-BE49-F238E27FC236}">
                <a16:creationId xmlns:a16="http://schemas.microsoft.com/office/drawing/2014/main" id="{8DC157DB-BC1F-49D9-9B50-C8EA6B95B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04" y="439740"/>
            <a:ext cx="10148136" cy="61247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3000" b="1" dirty="0"/>
              <a:t> </a:t>
            </a: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1. </a:t>
            </a:r>
            <a:r>
              <a:rPr lang="ko-KR" altLang="en-US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시적 화자는</a:t>
            </a: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  <a:r>
              <a:rPr lang="ko-KR" altLang="en-US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en-US" altLang="ko-KR" sz="30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     </a:t>
            </a:r>
            <a:r>
              <a:rPr lang="ko-KR" altLang="en-US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누구</a:t>
            </a: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? </a:t>
            </a:r>
            <a:r>
              <a:rPr lang="ko-KR" altLang="en-US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언제</a:t>
            </a: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? </a:t>
            </a:r>
            <a:r>
              <a:rPr lang="ko-KR" altLang="en-US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어디서</a:t>
            </a: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  <a:r>
              <a:rPr lang="ko-KR" altLang="en-US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 무엇을</a:t>
            </a: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  <a:r>
              <a:rPr lang="ko-KR" altLang="en-US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 어떻게</a:t>
            </a: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  <a:r>
              <a:rPr lang="ko-KR" altLang="en-US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 왜</a:t>
            </a: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? </a:t>
            </a:r>
            <a:r>
              <a:rPr lang="ko-KR" altLang="en-US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어떤 사람</a:t>
            </a: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  <a:endParaRPr lang="en-US" altLang="ko-KR" sz="30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30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☞</a:t>
            </a:r>
            <a:r>
              <a:rPr lang="ko-KR" altLang="en-US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나</a:t>
            </a:r>
            <a:r>
              <a:rPr lang="en-US" altLang="ko-KR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  누군가를 맞이할 준비를 하고 있다</a:t>
            </a:r>
            <a:r>
              <a:rPr lang="en-US" altLang="ko-KR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  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2. ‘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화자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’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가 지닌 타인에 대한 자세는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ko-KR" altLang="en-US" sz="44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☞</a:t>
            </a:r>
            <a:r>
              <a:rPr lang="ko-KR" altLang="en-US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만남에 대한 의미를 깊이 생각해 본다</a:t>
            </a:r>
            <a:r>
              <a:rPr lang="en-US" altLang="ko-KR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ko-KR" altLang="en-US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    타인에 대한 바람직한 자세 </a:t>
            </a:r>
            <a:r>
              <a:rPr lang="en-US" altLang="ko-KR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– </a:t>
            </a:r>
            <a:r>
              <a:rPr lang="ko-KR" altLang="en-US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환대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3. 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이 시 속에 나타난 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‘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바람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’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에 대한 화자의 생각은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  <a:endParaRPr lang="ko-KR" altLang="en-US" sz="80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ko-KR" altLang="en-US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☞ 마음을 위로해 주는 존재</a:t>
            </a:r>
            <a:endParaRPr lang="en-US" altLang="ko-KR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2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2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2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7">
            <a:extLst>
              <a:ext uri="{FF2B5EF4-FFF2-40B4-BE49-F238E27FC236}">
                <a16:creationId xmlns:a16="http://schemas.microsoft.com/office/drawing/2014/main" id="{2C41402B-ABFD-4318-93A4-AF49D27E5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1668463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ko-KR" altLang="en-US" sz="1800"/>
          </a:p>
        </p:txBody>
      </p:sp>
      <p:pic>
        <p:nvPicPr>
          <p:cNvPr id="70659" name="Picture 28" descr="bogi004">
            <a:extLst>
              <a:ext uri="{FF2B5EF4-FFF2-40B4-BE49-F238E27FC236}">
                <a16:creationId xmlns:a16="http://schemas.microsoft.com/office/drawing/2014/main" id="{F29B5FAF-B47F-46A1-A444-9F80BD280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2651"/>
            <a:ext cx="91440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36">
            <a:extLst>
              <a:ext uri="{FF2B5EF4-FFF2-40B4-BE49-F238E27FC236}">
                <a16:creationId xmlns:a16="http://schemas.microsoft.com/office/drawing/2014/main" id="{7C70BCDB-447F-422A-A5AF-AC779495E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4" y="1"/>
            <a:ext cx="4143375" cy="500063"/>
          </a:xfrm>
          <a:prstGeom prst="rect">
            <a:avLst/>
          </a:prstGeom>
          <a:gradFill rotWithShape="0">
            <a:gsLst>
              <a:gs pos="0">
                <a:srgbClr val="D1D1FF"/>
              </a:gs>
              <a:gs pos="50000">
                <a:srgbClr val="FFFFFF"/>
              </a:gs>
              <a:gs pos="100000">
                <a:srgbClr val="D1D1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b="1" dirty="0">
                <a:solidFill>
                  <a:srgbClr val="010203"/>
                </a:solidFill>
                <a:latin typeface="HY백송B" pitchFamily="18" charset="-127"/>
                <a:ea typeface="HY백송B" pitchFamily="18" charset="-127"/>
              </a:rPr>
              <a:t> </a:t>
            </a:r>
            <a:r>
              <a:rPr lang="ko-KR" altLang="en-US" b="1" dirty="0">
                <a:solidFill>
                  <a:srgbClr val="010203"/>
                </a:solidFill>
                <a:latin typeface="HY백송B" pitchFamily="18" charset="-127"/>
                <a:ea typeface="HY백송B" pitchFamily="18" charset="-127"/>
              </a:rPr>
              <a:t>맥락 읽기</a:t>
            </a:r>
            <a:endParaRPr lang="en-US" altLang="ko-KR" dirty="0">
              <a:latin typeface="HY백송B" pitchFamily="18" charset="-127"/>
              <a:ea typeface="HY백송B" pitchFamily="18" charset="-127"/>
            </a:endParaRPr>
          </a:p>
        </p:txBody>
      </p:sp>
      <p:pic>
        <p:nvPicPr>
          <p:cNvPr id="70661" name="Picture 67" descr="홈으로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A235C24-4B04-4E4E-B845-9D86A5C0F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37301"/>
            <a:ext cx="42068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8" descr="끝으로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9B4F56CF-48F2-4990-8206-9FB33B3E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89" y="6335713"/>
            <a:ext cx="4222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9" descr="뒤로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5E835F-B123-4816-B077-E73B452AA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6335713"/>
            <a:ext cx="431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70" descr="앞으로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EB377-FF68-4A66-947A-135F36F00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63" y="6324601"/>
            <a:ext cx="45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직사각형 10">
            <a:extLst>
              <a:ext uri="{FF2B5EF4-FFF2-40B4-BE49-F238E27FC236}">
                <a16:creationId xmlns:a16="http://schemas.microsoft.com/office/drawing/2014/main" id="{8DC157DB-BC1F-49D9-9B50-C8EA6B95B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27" y="500064"/>
            <a:ext cx="10148136" cy="62478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4. ‘</a:t>
            </a:r>
            <a:r>
              <a:rPr lang="ko-KR" altLang="en-US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방문객</a:t>
            </a: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’</a:t>
            </a:r>
            <a:r>
              <a:rPr lang="ko-KR" altLang="en-US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과 </a:t>
            </a: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‘</a:t>
            </a:r>
            <a:r>
              <a:rPr lang="ko-KR" altLang="en-US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만남</a:t>
            </a: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’</a:t>
            </a:r>
            <a:r>
              <a:rPr lang="ko-KR" altLang="en-US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에 대해서</a:t>
            </a: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☞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‘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만남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’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에 대한 또 다른 표현</a:t>
            </a:r>
            <a:endParaRPr lang="en-US" altLang="ko-KR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en-US" altLang="ko-KR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5</a:t>
            </a: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심상 찾아 보기</a:t>
            </a:r>
            <a:endParaRPr lang="ko-KR" altLang="en-US" sz="48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ko-KR" altLang="en-US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☞</a:t>
            </a:r>
            <a:r>
              <a:rPr lang="ko-KR" altLang="en-US" sz="4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en-US" altLang="ko-KR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6. </a:t>
            </a:r>
            <a:r>
              <a:rPr lang="ko-KR" altLang="en-US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표현법</a:t>
            </a: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3000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☞ 의인법</a:t>
            </a:r>
            <a:endParaRPr lang="en-US" altLang="ko-KR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7. 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함축적 의미를 지닌 시어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ko-KR" altLang="en-US" sz="44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☞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‘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바람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’ –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마음을 위로해 주는 존재</a:t>
            </a: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endParaRPr lang="en-US" altLang="ko-KR" sz="28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8. ‘</a:t>
            </a:r>
            <a:r>
              <a:rPr lang="ko-KR" altLang="en-US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운율감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’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은 어디에서 느껴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ko-KR" altLang="en-US" sz="44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☞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“~ 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이다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”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의 반복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– 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화자의 생각을 담담하게 표현</a:t>
            </a:r>
            <a:endParaRPr lang="en-US" altLang="ko-KR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419FF-5E8A-4E98-9336-599E2EE36B7E}"/>
              </a:ext>
            </a:extLst>
          </p:cNvPr>
          <p:cNvSpPr txBox="1"/>
          <p:nvPr/>
        </p:nvSpPr>
        <p:spPr>
          <a:xfrm>
            <a:off x="7190609" y="1312782"/>
            <a:ext cx="1620982" cy="540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TextBox 2">
            <a:hlinkClick r:id="rId8" action="ppaction://hlinkfile"/>
            <a:extLst>
              <a:ext uri="{FF2B5EF4-FFF2-40B4-BE49-F238E27FC236}">
                <a16:creationId xmlns:a16="http://schemas.microsoft.com/office/drawing/2014/main" id="{83805FD1-30F6-4CA4-A994-321D782957F0}"/>
              </a:ext>
            </a:extLst>
          </p:cNvPr>
          <p:cNvSpPr txBox="1"/>
          <p:nvPr/>
        </p:nvSpPr>
        <p:spPr>
          <a:xfrm>
            <a:off x="6792687" y="1436914"/>
            <a:ext cx="97377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ko-KR" altLang="en-US"/>
              <a:t>만남 릭</a:t>
            </a:r>
          </a:p>
        </p:txBody>
      </p:sp>
    </p:spTree>
    <p:extLst>
      <p:ext uri="{BB962C8B-B14F-4D97-AF65-F5344CB8AC3E}">
        <p14:creationId xmlns:p14="http://schemas.microsoft.com/office/powerpoint/2010/main" val="3171504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2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2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2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7">
            <a:extLst>
              <a:ext uri="{FF2B5EF4-FFF2-40B4-BE49-F238E27FC236}">
                <a16:creationId xmlns:a16="http://schemas.microsoft.com/office/drawing/2014/main" id="{2C41402B-ABFD-4318-93A4-AF49D27E5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1668463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ko-KR" altLang="en-US" sz="1800"/>
          </a:p>
        </p:txBody>
      </p:sp>
      <p:pic>
        <p:nvPicPr>
          <p:cNvPr id="70659" name="Picture 28" descr="bogi004">
            <a:extLst>
              <a:ext uri="{FF2B5EF4-FFF2-40B4-BE49-F238E27FC236}">
                <a16:creationId xmlns:a16="http://schemas.microsoft.com/office/drawing/2014/main" id="{F29B5FAF-B47F-46A1-A444-9F80BD280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2651"/>
            <a:ext cx="91440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36">
            <a:extLst>
              <a:ext uri="{FF2B5EF4-FFF2-40B4-BE49-F238E27FC236}">
                <a16:creationId xmlns:a16="http://schemas.microsoft.com/office/drawing/2014/main" id="{7C70BCDB-447F-422A-A5AF-AC779495E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4" y="1"/>
            <a:ext cx="4143375" cy="500063"/>
          </a:xfrm>
          <a:prstGeom prst="rect">
            <a:avLst/>
          </a:prstGeom>
          <a:gradFill rotWithShape="0">
            <a:gsLst>
              <a:gs pos="0">
                <a:srgbClr val="D1D1FF"/>
              </a:gs>
              <a:gs pos="50000">
                <a:srgbClr val="FFFFFF"/>
              </a:gs>
              <a:gs pos="100000">
                <a:srgbClr val="D1D1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b="1" dirty="0">
                <a:solidFill>
                  <a:srgbClr val="010203"/>
                </a:solidFill>
                <a:latin typeface="HY백송B" pitchFamily="18" charset="-127"/>
                <a:ea typeface="HY백송B" pitchFamily="18" charset="-127"/>
              </a:rPr>
              <a:t> </a:t>
            </a:r>
            <a:r>
              <a:rPr lang="ko-KR" altLang="en-US" b="1" dirty="0">
                <a:solidFill>
                  <a:srgbClr val="010203"/>
                </a:solidFill>
                <a:latin typeface="HY백송B" pitchFamily="18" charset="-127"/>
                <a:ea typeface="HY백송B" pitchFamily="18" charset="-127"/>
              </a:rPr>
              <a:t>맥락 읽기</a:t>
            </a:r>
            <a:endParaRPr lang="en-US" altLang="ko-KR" dirty="0">
              <a:latin typeface="HY백송B" pitchFamily="18" charset="-127"/>
              <a:ea typeface="HY백송B" pitchFamily="18" charset="-127"/>
            </a:endParaRPr>
          </a:p>
        </p:txBody>
      </p:sp>
      <p:pic>
        <p:nvPicPr>
          <p:cNvPr id="70661" name="Picture 67" descr="홈으로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A235C24-4B04-4E4E-B845-9D86A5C0F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37301"/>
            <a:ext cx="42068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8" descr="끝으로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9B4F56CF-48F2-4990-8206-9FB33B3E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89" y="6335713"/>
            <a:ext cx="4222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9" descr="뒤로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5E835F-B123-4816-B077-E73B452AA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6335713"/>
            <a:ext cx="431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70" descr="앞으로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EB377-FF68-4A66-947A-135F36F00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63" y="6324601"/>
            <a:ext cx="45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직사각형 10">
            <a:extLst>
              <a:ext uri="{FF2B5EF4-FFF2-40B4-BE49-F238E27FC236}">
                <a16:creationId xmlns:a16="http://schemas.microsoft.com/office/drawing/2014/main" id="{8DC157DB-BC1F-49D9-9B50-C8EA6B95B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27" y="1953915"/>
            <a:ext cx="10148136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endParaRPr lang="en-US" altLang="ko-KR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1656E3C-625A-4951-AFFD-145BDC098D93}"/>
              </a:ext>
            </a:extLst>
          </p:cNvPr>
          <p:cNvSpPr/>
          <p:nvPr/>
        </p:nvSpPr>
        <p:spPr>
          <a:xfrm>
            <a:off x="596899" y="1331735"/>
            <a:ext cx="7285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3600" b="1" dirty="0">
                <a:latin typeface="굴림" panose="020B0600000101010101" pitchFamily="50" charset="-127"/>
                <a:ea typeface="굴림" panose="020B0600000101010101" pitchFamily="50" charset="-127"/>
              </a:rPr>
              <a:t>8. </a:t>
            </a:r>
            <a:r>
              <a:rPr lang="ko-KR" altLang="en-US" sz="3600" b="1" dirty="0">
                <a:latin typeface="굴림" panose="020B0600000101010101" pitchFamily="50" charset="-127"/>
                <a:ea typeface="굴림" panose="020B0600000101010101" pitchFamily="50" charset="-127"/>
              </a:rPr>
              <a:t>이 시를 읽고 느낀 점은</a:t>
            </a:r>
            <a:r>
              <a:rPr lang="en-US" altLang="ko-KR" sz="3600" b="1" dirty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ko-KR" altLang="en-US" sz="36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☞</a:t>
            </a:r>
            <a:endParaRPr lang="en-US" altLang="ko-KR" sz="36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913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3FAFD-1B62-BAAF-86EE-B5D6C6CB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56EAF0B2-C9C9-5B31-A3D3-A6FD4650D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030050"/>
              </p:ext>
            </p:extLst>
          </p:nvPr>
        </p:nvGraphicFramePr>
        <p:xfrm>
          <a:off x="745356" y="1787812"/>
          <a:ext cx="10912309" cy="42519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392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368">
                  <a:extLst>
                    <a:ext uri="{9D8B030D-6E8A-4147-A177-3AD203B41FA5}">
                      <a16:colId xmlns:a16="http://schemas.microsoft.com/office/drawing/2014/main" val="2008867834"/>
                    </a:ext>
                  </a:extLst>
                </a:gridCol>
                <a:gridCol w="4305244">
                  <a:extLst>
                    <a:ext uri="{9D8B030D-6E8A-4147-A177-3AD203B41FA5}">
                      <a16:colId xmlns:a16="http://schemas.microsoft.com/office/drawing/2014/main" val="1472929893"/>
                    </a:ext>
                  </a:extLst>
                </a:gridCol>
              </a:tblGrid>
              <a:tr h="75485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spc="-200">
                          <a:solidFill>
                            <a:schemeClr val="tx1"/>
                          </a:solidFill>
                        </a:rPr>
                        <a:t>갈래</a:t>
                      </a:r>
                      <a:endParaRPr lang="ko-KR" altLang="en-US" sz="2400" b="1" spc="-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2400" spc="-200"/>
                        <a:t>현대 시</a:t>
                      </a:r>
                      <a:r>
                        <a:rPr lang="en-US" altLang="ko-Kore-KR" sz="2400" spc="-200"/>
                        <a:t>, </a:t>
                      </a:r>
                      <a:r>
                        <a:rPr lang="ko-Kore-KR" altLang="en-US" sz="2400" spc="-200"/>
                        <a:t>자유시</a:t>
                      </a:r>
                      <a:r>
                        <a:rPr lang="en-US" altLang="ko-Kore-KR" sz="2400" spc="-200"/>
                        <a:t>, </a:t>
                      </a:r>
                      <a:r>
                        <a:rPr lang="ko-Kore-KR" altLang="en-US" sz="2400" spc="-200"/>
                        <a:t>서정시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spc="-200">
                          <a:solidFill>
                            <a:schemeClr val="tx1"/>
                          </a:solidFill>
                        </a:rPr>
                        <a:t>성격</a:t>
                      </a:r>
                      <a:endParaRPr lang="ko-KR" altLang="en-US" sz="2400" b="1" spc="-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2400" spc="-200"/>
                        <a:t>서정적</a:t>
                      </a:r>
                      <a:r>
                        <a:rPr lang="en-US" altLang="ko-Kore-KR" sz="2400" spc="-200"/>
                        <a:t>, </a:t>
                      </a:r>
                      <a:r>
                        <a:rPr lang="ko-Kore-KR" altLang="en-US" sz="2400" spc="-200"/>
                        <a:t>독백적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8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spc="-200">
                          <a:solidFill>
                            <a:schemeClr val="tx1"/>
                          </a:solidFill>
                        </a:rPr>
                        <a:t>소재</a:t>
                      </a:r>
                      <a:endParaRPr lang="ko-KR" altLang="en-US" sz="2400" b="1" spc="-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alpha val="2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ko-Kore-KR" altLang="en-US" sz="2400" spc="-200"/>
                        <a:t>타인과의 만남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0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spc="-200">
                          <a:solidFill>
                            <a:schemeClr val="tx1"/>
                          </a:solidFill>
                        </a:rPr>
                        <a:t>주제</a:t>
                      </a:r>
                      <a:endParaRPr lang="ko-KR" altLang="en-US" sz="2400" b="1" spc="-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ko-Kore-KR" altLang="en-US" sz="2400" spc="-200"/>
                        <a:t>타인과의 만남에 대한 인식과 자세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60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spc="-200">
                          <a:solidFill>
                            <a:schemeClr val="tx1"/>
                          </a:solidFill>
                        </a:rPr>
                        <a:t>특징</a:t>
                      </a:r>
                      <a:endParaRPr lang="ko-KR" altLang="en-US" sz="2400" b="1" spc="-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alpha val="2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2400" spc="-200">
                          <a:solidFill>
                            <a:schemeClr val="accent1"/>
                          </a:solidFill>
                        </a:rPr>
                        <a:t>•</a:t>
                      </a:r>
                      <a:r>
                        <a:rPr lang="en-US" altLang="ko-KR" sz="2400" spc="-20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ko-KR" altLang="en-US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만남의 의미를 새롭게 인식함</a:t>
                      </a:r>
                      <a:r>
                        <a:rPr lang="en-US" altLang="ko-KR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. </a:t>
                      </a:r>
                      <a:endParaRPr lang="en-US" altLang="ko-KR" sz="2400" spc="-2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spc="-200">
                          <a:solidFill>
                            <a:schemeClr val="accent1"/>
                          </a:solidFill>
                        </a:rPr>
                        <a:t>• </a:t>
                      </a:r>
                      <a:r>
                        <a:rPr lang="en-US" altLang="ko-KR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‘~</a:t>
                      </a:r>
                      <a:r>
                        <a:rPr lang="ko-KR" altLang="en-US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이다</a:t>
                      </a:r>
                      <a:r>
                        <a:rPr lang="en-US" altLang="ko-KR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’</a:t>
                      </a:r>
                      <a:r>
                        <a:rPr lang="ko-KR" altLang="en-US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라는 서술 형태를 사용하여 화자의 생각을 담담하게 서술함</a:t>
                      </a:r>
                      <a:r>
                        <a:rPr lang="en-US" altLang="ko-KR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. </a:t>
                      </a:r>
                      <a:endParaRPr lang="en-US" altLang="ko-KR" sz="2400" b="0" i="0" u="none" strike="noStrike" cap="none" spc="-200" baseline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404727"/>
                  </a:ext>
                </a:extLst>
              </a:tr>
            </a:tbl>
          </a:graphicData>
        </a:graphic>
      </p:graphicFrame>
      <p:pic>
        <p:nvPicPr>
          <p:cNvPr id="7" name="그림 6">
            <a:hlinkClick r:id="rId3" action="ppaction://hlinksldjump"/>
            <a:extLst>
              <a:ext uri="{FF2B5EF4-FFF2-40B4-BE49-F238E27FC236}">
                <a16:creationId xmlns:a16="http://schemas.microsoft.com/office/drawing/2014/main" id="{61C887E3-FFA7-566E-13C4-BD9F1699C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05" y="158338"/>
            <a:ext cx="1184150" cy="581560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  <a:extLst>
              <a:ext uri="{FF2B5EF4-FFF2-40B4-BE49-F238E27FC236}">
                <a16:creationId xmlns:a16="http://schemas.microsoft.com/office/drawing/2014/main" id="{C63592A0-656A-E6C5-7E8D-DCAE6F029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80" y="158338"/>
            <a:ext cx="1184150" cy="581560"/>
          </a:xfrm>
          <a:prstGeom prst="rect">
            <a:avLst/>
          </a:prstGeom>
        </p:spPr>
      </p:pic>
      <p:pic>
        <p:nvPicPr>
          <p:cNvPr id="9" name="그림 8">
            <a:hlinkClick r:id="rId7" action="ppaction://hlinksldjump"/>
            <a:extLst>
              <a:ext uri="{FF2B5EF4-FFF2-40B4-BE49-F238E27FC236}">
                <a16:creationId xmlns:a16="http://schemas.microsoft.com/office/drawing/2014/main" id="{D00BC950-4E5B-B282-755A-4F7138A33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074" y="158338"/>
            <a:ext cx="1184150" cy="581559"/>
          </a:xfrm>
          <a:prstGeom prst="rect">
            <a:avLst/>
          </a:prstGeom>
        </p:spPr>
      </p:pic>
      <p:pic>
        <p:nvPicPr>
          <p:cNvPr id="11" name="그림 10">
            <a:hlinkClick r:id="rId9" action="ppaction://hlinksldjump"/>
            <a:extLst>
              <a:ext uri="{FF2B5EF4-FFF2-40B4-BE49-F238E27FC236}">
                <a16:creationId xmlns:a16="http://schemas.microsoft.com/office/drawing/2014/main" id="{65F2C936-56A0-C49A-B82C-84B924288F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1" y="158338"/>
            <a:ext cx="1184150" cy="581560"/>
          </a:xfrm>
          <a:prstGeom prst="rect">
            <a:avLst/>
          </a:prstGeom>
        </p:spPr>
      </p:pic>
      <p:pic>
        <p:nvPicPr>
          <p:cNvPr id="12" name="그림 11">
            <a:hlinkClick r:id="rId11" action="ppaction://hlinksldjump"/>
            <a:extLst>
              <a:ext uri="{FF2B5EF4-FFF2-40B4-BE49-F238E27FC236}">
                <a16:creationId xmlns:a16="http://schemas.microsoft.com/office/drawing/2014/main" id="{EF64012B-BBC3-84EC-247E-FF0B71D0A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6228" y="158337"/>
            <a:ext cx="1184150" cy="581559"/>
          </a:xfrm>
          <a:prstGeom prst="rect">
            <a:avLst/>
          </a:prstGeom>
        </p:spPr>
      </p:pic>
      <p:sp>
        <p:nvSpPr>
          <p:cNvPr id="2" name="사각형: 둥근 모서리 1">
            <a:hlinkClick r:id="rId13" action="ppaction://hlinksldjump"/>
            <a:extLst>
              <a:ext uri="{FF2B5EF4-FFF2-40B4-BE49-F238E27FC236}">
                <a16:creationId xmlns:a16="http://schemas.microsoft.com/office/drawing/2014/main" id="{A0D88145-59F0-4C2C-CC47-6B618569170A}"/>
              </a:ext>
            </a:extLst>
          </p:cNvPr>
          <p:cNvSpPr/>
          <p:nvPr/>
        </p:nvSpPr>
        <p:spPr>
          <a:xfrm>
            <a:off x="549721" y="851129"/>
            <a:ext cx="2901401" cy="64918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ko-KR" altLang="en-US" sz="3000" b="1" spc="-150">
                <a:solidFill>
                  <a:schemeClr val="accent1">
                    <a:lumMod val="75000"/>
                  </a:schemeClr>
                </a:solidFill>
              </a:rPr>
              <a:t>방문객</a:t>
            </a:r>
            <a:r>
              <a:rPr lang="en-US" altLang="ko-KR" sz="3000" b="1" spc="-150">
                <a:solidFill>
                  <a:schemeClr val="accent1">
                    <a:lumMod val="75000"/>
                  </a:schemeClr>
                </a:solidFill>
              </a:rPr>
              <a:t>_</a:t>
            </a:r>
            <a:r>
              <a:rPr lang="ko-KR" altLang="en-US" sz="2000" b="1" spc="-150">
                <a:solidFill>
                  <a:schemeClr val="accent1">
                    <a:lumMod val="75000"/>
                  </a:schemeClr>
                </a:solidFill>
              </a:rPr>
              <a:t>정현종</a:t>
            </a:r>
            <a:endParaRPr lang="ko-KR" altLang="en-US" sz="3000" b="1" spc="-15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13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7B11B245-D1DC-1C6F-B8AD-8DCC83F183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4920" y="1257441"/>
            <a:ext cx="2742680" cy="89084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o-KR" altLang="en-US" sz="6000" b="1" spc="-150">
                <a:solidFill>
                  <a:srgbClr val="436E94"/>
                </a:solidFill>
              </a:rPr>
              <a:t>방문객</a:t>
            </a:r>
            <a:endParaRPr lang="ko-Kore-KR" altLang="en-US" sz="6000" b="1" spc="-150">
              <a:solidFill>
                <a:srgbClr val="436E94"/>
              </a:solidFill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4D45B9E-1A1F-01D2-3099-F9635C5540F8}"/>
              </a:ext>
            </a:extLst>
          </p:cNvPr>
          <p:cNvGrpSpPr/>
          <p:nvPr/>
        </p:nvGrpSpPr>
        <p:grpSpPr>
          <a:xfrm>
            <a:off x="5879690" y="0"/>
            <a:ext cx="6312310" cy="6858000"/>
            <a:chOff x="5879690" y="0"/>
            <a:chExt cx="6312310" cy="6858000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3FB62F9-FAB1-EBEC-6036-FEEEC46F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rcRect l="59139"/>
            <a:stretch/>
          </p:blipFill>
          <p:spPr>
            <a:xfrm>
              <a:off x="6096000" y="0"/>
              <a:ext cx="6096000" cy="6858000"/>
            </a:xfrm>
            <a:prstGeom prst="rect">
              <a:avLst/>
            </a:prstGeom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B80D1203-D7FC-97FB-A225-C75BBAD5874B}"/>
                </a:ext>
              </a:extLst>
            </p:cNvPr>
            <p:cNvSpPr/>
            <p:nvPr/>
          </p:nvSpPr>
          <p:spPr>
            <a:xfrm>
              <a:off x="5879690" y="1257441"/>
              <a:ext cx="1465007" cy="817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5E5629AC-C847-8169-BA82-0CE67C36275B}"/>
                </a:ext>
              </a:extLst>
            </p:cNvPr>
            <p:cNvSpPr/>
            <p:nvPr/>
          </p:nvSpPr>
          <p:spPr>
            <a:xfrm>
              <a:off x="6297561" y="4606695"/>
              <a:ext cx="1465007" cy="817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DC070AB-4A15-068D-B338-DE3A893BDE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59840" y="2614508"/>
            <a:ext cx="9633380" cy="2099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pc="-150" dirty="0"/>
              <a:t> ’</a:t>
            </a:r>
            <a:r>
              <a:rPr lang="ko-KR" altLang="en-US" spc="-150" dirty="0"/>
              <a:t>방문객</a:t>
            </a:r>
            <a:r>
              <a:rPr lang="en-US" altLang="ko-KR" spc="-150" dirty="0"/>
              <a:t>’</a:t>
            </a:r>
            <a:r>
              <a:rPr lang="ko-KR" altLang="en-US" spc="-150" dirty="0"/>
              <a:t>은 어떤 사람이나 장소를 찾아오는 손님이다</a:t>
            </a:r>
            <a:r>
              <a:rPr lang="en-US" altLang="ko-KR" spc="-150" dirty="0"/>
              <a:t>. </a:t>
            </a:r>
            <a:r>
              <a:rPr lang="ko-Kore-KR" altLang="en-US" spc="-150" dirty="0"/>
              <a:t>시의 화자는 일상적인 만남</a:t>
            </a:r>
            <a:r>
              <a:rPr lang="ko-KR" altLang="en-US" spc="-150"/>
              <a:t>을</a:t>
            </a:r>
            <a:r>
              <a:rPr lang="ko-Kore-KR" altLang="en-US" spc="-150" dirty="0"/>
              <a:t> 스쳐 지나가는 순간이 아니라</a:t>
            </a:r>
            <a:r>
              <a:rPr lang="en-US" altLang="ko-Kore-KR" spc="-150" dirty="0"/>
              <a:t>,</a:t>
            </a:r>
            <a:r>
              <a:rPr lang="ko-Kore-KR" altLang="en-US" spc="-150" dirty="0"/>
              <a:t> 타인의 일생이 찾아오는 것으로 인식하고 있다</a:t>
            </a:r>
            <a:r>
              <a:rPr lang="en-US" altLang="ko-Kore-KR" spc="-150" dirty="0"/>
              <a:t>.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504CB377-EE11-E7D1-D5A6-8C1ED70BFE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l="86747" t="27545"/>
          <a:stretch/>
        </p:blipFill>
        <p:spPr>
          <a:xfrm rot="16200000" flipH="1" flipV="1">
            <a:off x="1495940" y="3384934"/>
            <a:ext cx="1977126" cy="49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90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81594262-8EC3-4969-911D-B0D799362E67}"/>
              </a:ext>
            </a:extLst>
          </p:cNvPr>
          <p:cNvSpPr/>
          <p:nvPr/>
        </p:nvSpPr>
        <p:spPr>
          <a:xfrm>
            <a:off x="1524000" y="1"/>
            <a:ext cx="9144000" cy="288925"/>
          </a:xfrm>
          <a:prstGeom prst="rect">
            <a:avLst/>
          </a:prstGeom>
          <a:solidFill>
            <a:srgbClr val="88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1B7A6BEA-629D-498D-8B3C-899B8699F93D}"/>
              </a:ext>
            </a:extLst>
          </p:cNvPr>
          <p:cNvSpPr/>
          <p:nvPr/>
        </p:nvSpPr>
        <p:spPr>
          <a:xfrm>
            <a:off x="1828800" y="27570"/>
            <a:ext cx="8534400" cy="6096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buFont typeface="굴림" pitchFamily="50" charset="-127"/>
              <a:buNone/>
              <a:defRPr/>
            </a:pPr>
            <a:r>
              <a:rPr lang="ko-KR" altLang="en-US" sz="2800" b="1" spc="-50" dirty="0">
                <a:solidFill>
                  <a:schemeClr val="tx1"/>
                </a:solidFill>
              </a:rPr>
              <a:t>내용 파악</a:t>
            </a:r>
          </a:p>
        </p:txBody>
      </p:sp>
      <p:sp>
        <p:nvSpPr>
          <p:cNvPr id="56329" name="Rectangle 1">
            <a:extLst>
              <a:ext uri="{FF2B5EF4-FFF2-40B4-BE49-F238E27FC236}">
                <a16:creationId xmlns:a16="http://schemas.microsoft.com/office/drawing/2014/main" id="{D1430A59-12D1-483E-B6D1-6435D8DEF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96" y="614902"/>
            <a:ext cx="11131573" cy="46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방문객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ko-KR" sz="11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  「</a:t>
            </a:r>
            <a:r>
              <a:rPr lang="ko-KR" altLang="en-US" b="1" u="sng" dirty="0">
                <a:latin typeface="굴림" panose="020B0600000101010101" pitchFamily="50" charset="-127"/>
                <a:ea typeface="굴림" panose="020B0600000101010101" pitchFamily="50" charset="-127"/>
              </a:rPr>
              <a:t>사람이 온다는 건</a:t>
            </a:r>
            <a:endParaRPr lang="en-US" altLang="ko-KR" b="1" u="sng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ko-KR" b="1" u="sng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  실은 </a:t>
            </a:r>
            <a:r>
              <a:rPr lang="ko-KR" altLang="en-US" b="1" dirty="0">
                <a:solidFill>
                  <a:srgbClr val="00B05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어마어마한 일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이다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 」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     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 「  」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ko-KR" altLang="en-US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  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3AF06F1-D0E4-4D80-A415-9B0D98B9D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444" y="1850838"/>
            <a:ext cx="26837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타인과의 만남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A1D30FC-BC7B-4B56-8F56-B2AD96F5C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7969" y="4439307"/>
            <a:ext cx="48942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 </a:t>
            </a:r>
            <a:r>
              <a:rPr lang="en-US" altLang="ko-KR" sz="28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1~2</a:t>
            </a:r>
            <a:r>
              <a:rPr lang="ko-KR" altLang="en-US" sz="28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행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: 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만남의 의미와 가치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78A8651-4327-4796-AA55-58579CBE2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318" y="2711222"/>
            <a:ext cx="6894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만남의 중요성을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‘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어마어마한 일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’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로 환기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C5C3CD1-9D0A-4583-9C93-C97398389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541" y="3578923"/>
            <a:ext cx="10658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왜 이렇게 표현 했을까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 / 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이유를 다음 행에서부터 찾아 보세요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689282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81594262-8EC3-4969-911D-B0D799362E67}"/>
              </a:ext>
            </a:extLst>
          </p:cNvPr>
          <p:cNvSpPr/>
          <p:nvPr/>
        </p:nvSpPr>
        <p:spPr>
          <a:xfrm>
            <a:off x="1524000" y="1"/>
            <a:ext cx="9144000" cy="288925"/>
          </a:xfrm>
          <a:prstGeom prst="rect">
            <a:avLst/>
          </a:prstGeom>
          <a:solidFill>
            <a:srgbClr val="88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1B7A6BEA-629D-498D-8B3C-899B8699F93D}"/>
              </a:ext>
            </a:extLst>
          </p:cNvPr>
          <p:cNvSpPr/>
          <p:nvPr/>
        </p:nvSpPr>
        <p:spPr>
          <a:xfrm>
            <a:off x="1828800" y="27570"/>
            <a:ext cx="8534400" cy="6096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buFont typeface="굴림" pitchFamily="50" charset="-127"/>
              <a:buNone/>
              <a:defRPr/>
            </a:pPr>
            <a:r>
              <a:rPr lang="ko-KR" altLang="en-US" sz="2800" b="1" spc="-50" dirty="0">
                <a:solidFill>
                  <a:schemeClr val="tx1"/>
                </a:solidFill>
              </a:rPr>
              <a:t>내용 파악</a:t>
            </a:r>
          </a:p>
        </p:txBody>
      </p:sp>
      <p:sp>
        <p:nvSpPr>
          <p:cNvPr id="56329" name="Rectangle 1">
            <a:extLst>
              <a:ext uri="{FF2B5EF4-FFF2-40B4-BE49-F238E27FC236}">
                <a16:creationId xmlns:a16="http://schemas.microsoft.com/office/drawing/2014/main" id="{D1430A59-12D1-483E-B6D1-6435D8DEF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27" y="1054041"/>
            <a:ext cx="11131573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ko-KR" sz="11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그는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그의 과거와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현재와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그리고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그의 미래와 함께 오기 </a:t>
            </a:r>
            <a:r>
              <a:rPr lang="ko-KR" altLang="en-US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때문이다</a:t>
            </a:r>
            <a:r>
              <a:rPr lang="en-US" altLang="ko-KR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u="sng" dirty="0">
                <a:latin typeface="굴림" panose="020B0600000101010101" pitchFamily="50" charset="-127"/>
                <a:ea typeface="굴림" panose="020B0600000101010101" pitchFamily="50" charset="-127"/>
              </a:rPr>
              <a:t>한 사람의 </a:t>
            </a:r>
            <a:r>
              <a:rPr lang="ko-KR" altLang="en-US" b="1" u="sng" dirty="0">
                <a:solidFill>
                  <a:srgbClr val="00B05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일생</a:t>
            </a:r>
            <a:r>
              <a:rPr lang="ko-KR" altLang="en-US" b="1" u="sng" dirty="0">
                <a:latin typeface="굴림" panose="020B0600000101010101" pitchFamily="50" charset="-127"/>
                <a:ea typeface="굴림" panose="020B0600000101010101" pitchFamily="50" charset="-127"/>
              </a:rPr>
              <a:t>이 오기 </a:t>
            </a:r>
            <a:r>
              <a:rPr lang="ko-KR" altLang="en-US" b="1" u="sng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때문이다</a:t>
            </a:r>
            <a:r>
              <a:rPr lang="en-US" altLang="ko-KR" b="1" u="sng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b="1" u="sng" dirty="0">
              <a:solidFill>
                <a:srgbClr val="FF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A1D30FC-BC7B-4B56-8F56-B2AD96F5C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569" y="6088609"/>
            <a:ext cx="79506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 </a:t>
            </a:r>
            <a:r>
              <a:rPr lang="en-US" altLang="ko-KR" sz="28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3~8</a:t>
            </a:r>
            <a:r>
              <a:rPr lang="ko-KR" altLang="en-US" sz="28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행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: 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타인과의 만남이 큰 의미를 가지는 이유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78A8651-4327-4796-AA55-58579CBE2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494" y="3677168"/>
            <a:ext cx="76030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(4~7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행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: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한 사람의 일생이 온다는 것의 의미</a:t>
            </a:r>
            <a:endParaRPr lang="en-US" altLang="ko-KR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         →만남의 중요함을 새롭게 인식함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A15BC47-8D01-48AB-B3E0-5DEAE0581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203083"/>
            <a:ext cx="80874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(‘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일생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’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이라는 표현을 통해 만남의 소중함을 강조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E1A22CDB-1629-4CD6-A9B9-883B9F2D9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40756"/>
              </p:ext>
            </p:extLst>
          </p:nvPr>
        </p:nvGraphicFramePr>
        <p:xfrm>
          <a:off x="6518375" y="2256312"/>
          <a:ext cx="209931" cy="1243344"/>
        </p:xfrm>
        <a:graphic>
          <a:graphicData uri="http://schemas.openxmlformats.org/drawingml/2006/table">
            <a:tbl>
              <a:tblPr/>
              <a:tblGrid>
                <a:gridCol w="61214">
                  <a:extLst>
                    <a:ext uri="{9D8B030D-6E8A-4147-A177-3AD203B41FA5}">
                      <a16:colId xmlns:a16="http://schemas.microsoft.com/office/drawing/2014/main" val="1726139969"/>
                    </a:ext>
                  </a:extLst>
                </a:gridCol>
                <a:gridCol w="43307">
                  <a:extLst>
                    <a:ext uri="{9D8B030D-6E8A-4147-A177-3AD203B41FA5}">
                      <a16:colId xmlns:a16="http://schemas.microsoft.com/office/drawing/2014/main" val="668894610"/>
                    </a:ext>
                  </a:extLst>
                </a:gridCol>
                <a:gridCol w="105410">
                  <a:extLst>
                    <a:ext uri="{9D8B030D-6E8A-4147-A177-3AD203B41FA5}">
                      <a16:colId xmlns:a16="http://schemas.microsoft.com/office/drawing/2014/main" val="3756663343"/>
                    </a:ext>
                  </a:extLst>
                </a:gridCol>
              </a:tblGrid>
              <a:tr h="539895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798130"/>
                  </a:ext>
                </a:extLst>
              </a:tr>
              <a:tr h="195237"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kern="0" spc="-200">
                          <a:solidFill>
                            <a:srgbClr val="000000"/>
                          </a:solidFill>
                          <a:effectLst/>
                          <a:latin typeface="한양신명조"/>
                          <a:ea typeface="한양신명조"/>
                        </a:rPr>
                        <a:t>[A]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0382958"/>
                  </a:ext>
                </a:extLst>
              </a:tr>
              <a:tr h="472944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85171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87196E5A-D7C6-4A2F-8C36-9C13E7531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178" y="14708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203100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0353ECE-BC52-E03B-D9F7-37517256292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6467" y="2729489"/>
            <a:ext cx="7664450" cy="52425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1" lang="ko-KR" altLang="en-US" b="1" spc="-150"/>
              <a:t>방문객 </a:t>
            </a:r>
            <a:r>
              <a:rPr kumimoji="1" lang="en-US" altLang="ko-KR" b="1" spc="-150"/>
              <a:t>_ </a:t>
            </a:r>
            <a:r>
              <a:rPr kumimoji="1" lang="ko-KR" altLang="en-US" spc="-150"/>
              <a:t>정현종</a:t>
            </a:r>
            <a:endParaRPr kumimoji="1" lang="ko-Kore-KR" altLang="en-US" spc="-15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118155C-16A1-43FA-31D8-FF62C57E77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2531" y="4441715"/>
            <a:ext cx="10179050" cy="12509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7030A0"/>
              </a:buClr>
            </a:pPr>
            <a:r>
              <a:rPr kumimoji="1" lang="ko-KR" altLang="en-US" sz="2400" spc="-150" dirty="0"/>
              <a:t>문학 소통의 특성을 이해하며 능동적으로 시를 감상한다</a:t>
            </a:r>
            <a:r>
              <a:rPr kumimoji="1" lang="en-US" altLang="ko-KR" sz="2400" spc="-150" dirty="0"/>
              <a:t>.</a:t>
            </a:r>
          </a:p>
          <a:p>
            <a:pPr>
              <a:lnSpc>
                <a:spcPct val="150000"/>
              </a:lnSpc>
              <a:buClr>
                <a:srgbClr val="7030A0"/>
              </a:buClr>
            </a:pPr>
            <a:r>
              <a:rPr kumimoji="1" lang="ko-KR" altLang="en-US" sz="2400" spc="-150" dirty="0"/>
              <a:t>시의 아름다움과 가치를 평가하며 문학 소통에 주체적으로 참여한다</a:t>
            </a:r>
            <a:r>
              <a:rPr kumimoji="1" lang="en-US" altLang="ko-KR" sz="2400" spc="-150" dirty="0"/>
              <a:t>. </a:t>
            </a:r>
            <a:endParaRPr kumimoji="1" lang="ko-Kore-KR" altLang="en-US" sz="2400" spc="-150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946A7BF-E8B1-6981-B99C-CDD43E618B18}"/>
              </a:ext>
            </a:extLst>
          </p:cNvPr>
          <p:cNvGrpSpPr/>
          <p:nvPr/>
        </p:nvGrpSpPr>
        <p:grpSpPr>
          <a:xfrm>
            <a:off x="602465" y="2831176"/>
            <a:ext cx="307344" cy="247185"/>
            <a:chOff x="5261913" y="1219987"/>
            <a:chExt cx="307344" cy="247185"/>
          </a:xfrm>
          <a:solidFill>
            <a:srgbClr val="D1C2F4"/>
          </a:solidFill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20185C16-2ED0-AF82-8601-E3D182E27DF6}"/>
                </a:ext>
              </a:extLst>
            </p:cNvPr>
            <p:cNvSpPr/>
            <p:nvPr/>
          </p:nvSpPr>
          <p:spPr>
            <a:xfrm>
              <a:off x="5261913" y="1219987"/>
              <a:ext cx="153672" cy="236097"/>
            </a:xfrm>
            <a:custGeom>
              <a:avLst/>
              <a:gdLst>
                <a:gd name="connsiteX0" fmla="*/ 35618 w 153725"/>
                <a:gd name="connsiteY0" fmla="*/ 236179 h 236178"/>
                <a:gd name="connsiteX1" fmla="*/ 153726 w 153725"/>
                <a:gd name="connsiteY1" fmla="*/ 118108 h 236178"/>
                <a:gd name="connsiteX2" fmla="*/ 35618 w 153725"/>
                <a:gd name="connsiteY2" fmla="*/ 0 h 236178"/>
                <a:gd name="connsiteX3" fmla="*/ 0 w 153725"/>
                <a:gd name="connsiteY3" fmla="*/ 35580 h 236178"/>
                <a:gd name="connsiteX4" fmla="*/ 82529 w 153725"/>
                <a:gd name="connsiteY4" fmla="*/ 118108 h 236178"/>
                <a:gd name="connsiteX5" fmla="*/ 0 w 153725"/>
                <a:gd name="connsiteY5" fmla="*/ 200599 h 236178"/>
                <a:gd name="connsiteX6" fmla="*/ 35618 w 153725"/>
                <a:gd name="connsiteY6" fmla="*/ 236179 h 236178"/>
                <a:gd name="connsiteX7" fmla="*/ 35618 w 153725"/>
                <a:gd name="connsiteY7" fmla="*/ 236179 h 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725" h="236178">
                  <a:moveTo>
                    <a:pt x="35618" y="236179"/>
                  </a:moveTo>
                  <a:lnTo>
                    <a:pt x="153726" y="118108"/>
                  </a:lnTo>
                  <a:lnTo>
                    <a:pt x="35618" y="0"/>
                  </a:lnTo>
                  <a:lnTo>
                    <a:pt x="0" y="35580"/>
                  </a:lnTo>
                  <a:lnTo>
                    <a:pt x="82529" y="118108"/>
                  </a:lnTo>
                  <a:lnTo>
                    <a:pt x="0" y="200599"/>
                  </a:lnTo>
                  <a:lnTo>
                    <a:pt x="35618" y="236179"/>
                  </a:lnTo>
                  <a:lnTo>
                    <a:pt x="35618" y="236179"/>
                  </a:lnTo>
                  <a:close/>
                </a:path>
              </a:pathLst>
            </a:custGeom>
            <a:grpFill/>
            <a:ln w="37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C705FFF4-6194-7D43-A25A-FA47D848675E}"/>
                </a:ext>
              </a:extLst>
            </p:cNvPr>
            <p:cNvSpPr/>
            <p:nvPr/>
          </p:nvSpPr>
          <p:spPr>
            <a:xfrm>
              <a:off x="5415585" y="1231075"/>
              <a:ext cx="153672" cy="236097"/>
            </a:xfrm>
            <a:custGeom>
              <a:avLst/>
              <a:gdLst>
                <a:gd name="connsiteX0" fmla="*/ 35618 w 153725"/>
                <a:gd name="connsiteY0" fmla="*/ 236179 h 236178"/>
                <a:gd name="connsiteX1" fmla="*/ 153726 w 153725"/>
                <a:gd name="connsiteY1" fmla="*/ 118108 h 236178"/>
                <a:gd name="connsiteX2" fmla="*/ 35618 w 153725"/>
                <a:gd name="connsiteY2" fmla="*/ 0 h 236178"/>
                <a:gd name="connsiteX3" fmla="*/ 0 w 153725"/>
                <a:gd name="connsiteY3" fmla="*/ 35580 h 236178"/>
                <a:gd name="connsiteX4" fmla="*/ 82529 w 153725"/>
                <a:gd name="connsiteY4" fmla="*/ 118108 h 236178"/>
                <a:gd name="connsiteX5" fmla="*/ 0 w 153725"/>
                <a:gd name="connsiteY5" fmla="*/ 200599 h 236178"/>
                <a:gd name="connsiteX6" fmla="*/ 35618 w 153725"/>
                <a:gd name="connsiteY6" fmla="*/ 236179 h 236178"/>
                <a:gd name="connsiteX7" fmla="*/ 35618 w 153725"/>
                <a:gd name="connsiteY7" fmla="*/ 236179 h 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725" h="236178">
                  <a:moveTo>
                    <a:pt x="35618" y="236179"/>
                  </a:moveTo>
                  <a:lnTo>
                    <a:pt x="153726" y="118108"/>
                  </a:lnTo>
                  <a:lnTo>
                    <a:pt x="35618" y="0"/>
                  </a:lnTo>
                  <a:lnTo>
                    <a:pt x="0" y="35580"/>
                  </a:lnTo>
                  <a:lnTo>
                    <a:pt x="82529" y="118108"/>
                  </a:lnTo>
                  <a:lnTo>
                    <a:pt x="0" y="200599"/>
                  </a:lnTo>
                  <a:lnTo>
                    <a:pt x="35618" y="236179"/>
                  </a:lnTo>
                  <a:lnTo>
                    <a:pt x="35618" y="236179"/>
                  </a:lnTo>
                  <a:close/>
                </a:path>
              </a:pathLst>
            </a:custGeom>
            <a:grpFill/>
            <a:ln w="37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783ADE0-13D2-FF23-BA51-3B12D9C15A2B}"/>
              </a:ext>
            </a:extLst>
          </p:cNvPr>
          <p:cNvCxnSpPr>
            <a:cxnSpLocks/>
          </p:cNvCxnSpPr>
          <p:nvPr/>
        </p:nvCxnSpPr>
        <p:spPr>
          <a:xfrm>
            <a:off x="572063" y="3366538"/>
            <a:ext cx="11047875" cy="0"/>
          </a:xfrm>
          <a:prstGeom prst="line">
            <a:avLst/>
          </a:prstGeom>
          <a:ln w="25400">
            <a:solidFill>
              <a:srgbClr val="D1C2F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62E012D1-10C5-ABBB-B071-B987900306BD}"/>
              </a:ext>
            </a:extLst>
          </p:cNvPr>
          <p:cNvSpPr txBox="1">
            <a:spLocks/>
          </p:cNvSpPr>
          <p:nvPr/>
        </p:nvSpPr>
        <p:spPr>
          <a:xfrm>
            <a:off x="1833416" y="732098"/>
            <a:ext cx="6967682" cy="7058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ko-KR" altLang="en-US" sz="4500" b="1" spc="-150"/>
              <a:t>방문객</a:t>
            </a:r>
            <a:endParaRPr kumimoji="1" lang="ko-Kore-KR" altLang="en-US" sz="4500" spc="-15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700EDA7-6FD8-1862-FE67-64AAA221A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0" y="3698348"/>
            <a:ext cx="1395478" cy="51993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FB32A32A-5920-F2B4-CC4C-DA3D0B493B03}"/>
              </a:ext>
            </a:extLst>
          </p:cNvPr>
          <p:cNvCxnSpPr>
            <a:cxnSpLocks/>
          </p:cNvCxnSpPr>
          <p:nvPr/>
        </p:nvCxnSpPr>
        <p:spPr>
          <a:xfrm>
            <a:off x="572063" y="2513098"/>
            <a:ext cx="11047875" cy="0"/>
          </a:xfrm>
          <a:prstGeom prst="line">
            <a:avLst/>
          </a:prstGeom>
          <a:ln w="25400">
            <a:solidFill>
              <a:srgbClr val="D1C2F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911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81594262-8EC3-4969-911D-B0D799362E67}"/>
              </a:ext>
            </a:extLst>
          </p:cNvPr>
          <p:cNvSpPr/>
          <p:nvPr/>
        </p:nvSpPr>
        <p:spPr>
          <a:xfrm>
            <a:off x="1524000" y="1"/>
            <a:ext cx="9144000" cy="288925"/>
          </a:xfrm>
          <a:prstGeom prst="rect">
            <a:avLst/>
          </a:prstGeom>
          <a:solidFill>
            <a:srgbClr val="88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1B7A6BEA-629D-498D-8B3C-899B8699F93D}"/>
              </a:ext>
            </a:extLst>
          </p:cNvPr>
          <p:cNvSpPr/>
          <p:nvPr/>
        </p:nvSpPr>
        <p:spPr>
          <a:xfrm>
            <a:off x="1828800" y="27570"/>
            <a:ext cx="8534400" cy="6096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buFont typeface="굴림" pitchFamily="50" charset="-127"/>
              <a:buNone/>
              <a:defRPr/>
            </a:pPr>
            <a:r>
              <a:rPr lang="ko-KR" altLang="en-US" sz="2800" b="1" spc="-50" dirty="0">
                <a:solidFill>
                  <a:schemeClr val="tx1"/>
                </a:solidFill>
              </a:rPr>
              <a:t>내용 파악</a:t>
            </a:r>
          </a:p>
        </p:txBody>
      </p:sp>
      <p:sp>
        <p:nvSpPr>
          <p:cNvPr id="56329" name="Rectangle 1">
            <a:extLst>
              <a:ext uri="{FF2B5EF4-FFF2-40B4-BE49-F238E27FC236}">
                <a16:creationId xmlns:a16="http://schemas.microsoft.com/office/drawing/2014/main" id="{D1430A59-12D1-483E-B6D1-6435D8DEF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27" y="1309527"/>
            <a:ext cx="11131573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ko-KR" sz="11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「 부서지기 쉬운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   그래서 부서지기도 했을 」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       </a:t>
            </a:r>
            <a:endParaRPr lang="en-US" altLang="ko-KR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u="sng" dirty="0">
                <a:latin typeface="굴림" panose="020B0600000101010101" pitchFamily="50" charset="-127"/>
                <a:ea typeface="굴림" panose="020B0600000101010101" pitchFamily="50" charset="-127"/>
              </a:rPr>
              <a:t>마음이 오는 </a:t>
            </a:r>
            <a:r>
              <a:rPr lang="ko-KR" altLang="en-US" b="1" u="sng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것이다</a:t>
            </a:r>
            <a:r>
              <a:rPr lang="en-US" altLang="ko-KR" b="1" u="sng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b="1" u="sng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때문이다</a:t>
            </a:r>
            <a:r>
              <a:rPr lang="en-US" altLang="ko-KR" b="1" u="sng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r>
              <a:rPr lang="ko-KR" altLang="en-US" b="1" u="sng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b="1" u="sng" dirty="0">
                <a:latin typeface="굴림" panose="020B0600000101010101" pitchFamily="50" charset="-127"/>
                <a:ea typeface="굴림" panose="020B0600000101010101" pitchFamily="50" charset="-127"/>
              </a:rPr>
              <a:t>– 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그 갈피를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아마 </a:t>
            </a:r>
            <a:r>
              <a:rPr lang="ko-KR" altLang="en-US" b="1" u="sng" dirty="0">
                <a:solidFill>
                  <a:srgbClr val="00B05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바람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은 더듬어 볼 수 있을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마음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endParaRPr lang="ko-KR" altLang="en-US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A1D30FC-BC7B-4B56-8F56-B2AD96F5C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335" y="5786101"/>
            <a:ext cx="82889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 </a:t>
            </a:r>
            <a:r>
              <a:rPr lang="en-US" altLang="ko-KR" sz="28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9~13</a:t>
            </a:r>
            <a:r>
              <a:rPr lang="ko-KR" altLang="en-US" sz="28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행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: 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타인의 내면에 대한 이해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A15BC47-8D01-48AB-B3E0-5DEAE0581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00" y="3417009"/>
            <a:ext cx="79111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사람과의 만남을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– ‘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마음이 오는 것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＇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으로 표현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8CCD6F1-D6A0-40A3-9CD5-A888EE690A5F}"/>
              </a:ext>
            </a:extLst>
          </p:cNvPr>
          <p:cNvSpPr/>
          <p:nvPr/>
        </p:nvSpPr>
        <p:spPr>
          <a:xfrm>
            <a:off x="4773881" y="2541320"/>
            <a:ext cx="10450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4517365-299A-4144-BD23-B919D8E77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887" y="2444924"/>
            <a:ext cx="75007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「  」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: 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상처받기 쉬운 마음의 속성을 형상화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C480FC2-C3E3-4CD7-90EE-0C59AC5D4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659" y="4389095"/>
            <a:ext cx="108221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부서지기 쉬운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부서지기도 했을 마음을 위로하는 존재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 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의인법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307287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81594262-8EC3-4969-911D-B0D799362E67}"/>
              </a:ext>
            </a:extLst>
          </p:cNvPr>
          <p:cNvSpPr/>
          <p:nvPr/>
        </p:nvSpPr>
        <p:spPr>
          <a:xfrm>
            <a:off x="1524000" y="1"/>
            <a:ext cx="9144000" cy="288925"/>
          </a:xfrm>
          <a:prstGeom prst="rect">
            <a:avLst/>
          </a:prstGeom>
          <a:solidFill>
            <a:srgbClr val="88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1B7A6BEA-629D-498D-8B3C-899B8699F93D}"/>
              </a:ext>
            </a:extLst>
          </p:cNvPr>
          <p:cNvSpPr/>
          <p:nvPr/>
        </p:nvSpPr>
        <p:spPr>
          <a:xfrm>
            <a:off x="1828800" y="27570"/>
            <a:ext cx="8534400" cy="6096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buFont typeface="굴림" pitchFamily="50" charset="-127"/>
              <a:buNone/>
              <a:defRPr/>
            </a:pPr>
            <a:r>
              <a:rPr lang="ko-KR" altLang="en-US" sz="2800" b="1" spc="-50" dirty="0">
                <a:solidFill>
                  <a:schemeClr val="tx1"/>
                </a:solidFill>
              </a:rPr>
              <a:t>내용 파악</a:t>
            </a:r>
          </a:p>
        </p:txBody>
      </p:sp>
      <p:sp>
        <p:nvSpPr>
          <p:cNvPr id="56329" name="Rectangle 1">
            <a:extLst>
              <a:ext uri="{FF2B5EF4-FFF2-40B4-BE49-F238E27FC236}">
                <a16:creationId xmlns:a16="http://schemas.microsoft.com/office/drawing/2014/main" id="{D1430A59-12D1-483E-B6D1-6435D8DEF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27" y="2038925"/>
            <a:ext cx="11131573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ko-KR" sz="11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내 마음이 그런 바람을 흉내 낸다면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b="1" u="sng" dirty="0">
                <a:latin typeface="굴림" panose="020B0600000101010101" pitchFamily="50" charset="-127"/>
                <a:ea typeface="굴림" panose="020B0600000101010101" pitchFamily="50" charset="-127"/>
              </a:rPr>
              <a:t>필경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b="1" u="sng" dirty="0">
                <a:latin typeface="굴림" panose="020B0600000101010101" pitchFamily="50" charset="-127"/>
                <a:ea typeface="굴림" panose="020B0600000101010101" pitchFamily="50" charset="-127"/>
              </a:rPr>
              <a:t>환대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가 될 것이다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b="1" dirty="0">
                <a:solidFill>
                  <a:srgbClr val="00B05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날개 참고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         </a:t>
            </a:r>
            <a:endParaRPr lang="en-US" altLang="ko-KR" b="1" u="sng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A1D30FC-BC7B-4B56-8F56-B2AD96F5C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429" y="4984204"/>
            <a:ext cx="79506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 </a:t>
            </a:r>
            <a:r>
              <a:rPr lang="en-US" altLang="ko-KR" sz="28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14~15</a:t>
            </a:r>
            <a:r>
              <a:rPr lang="ko-KR" altLang="en-US" sz="28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행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: 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타인을 대하는 바람직한 자세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A15BC47-8D01-48AB-B3E0-5DEAE0581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747085"/>
            <a:ext cx="6545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B5AD67"/>
              </a:buClr>
              <a:buSzPct val="14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61A9B8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7350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HY견명조" panose="02030600000101010101" pitchFamily="18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‘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환대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’ - (</a:t>
            </a:r>
            <a:r>
              <a:rPr lang="ko-KR" altLang="en-US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타인을 대하는 바람직한 자세 </a:t>
            </a:r>
            <a:r>
              <a:rPr lang="en-US" altLang="ko-KR" sz="2800" b="1" dirty="0">
                <a:solidFill>
                  <a:srgbClr val="0000FF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dirty="0">
              <a:solidFill>
                <a:srgbClr val="0000FF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108416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C3859-CB47-7575-E814-4B50E8913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hape 228">
            <a:extLst>
              <a:ext uri="{FF2B5EF4-FFF2-40B4-BE49-F238E27FC236}">
                <a16:creationId xmlns:a16="http://schemas.microsoft.com/office/drawing/2014/main" id="{5CAFF4AD-89AE-948D-3D86-83C89F32D5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6786392"/>
              </p:ext>
            </p:extLst>
          </p:nvPr>
        </p:nvGraphicFramePr>
        <p:xfrm>
          <a:off x="759932" y="1850985"/>
          <a:ext cx="10223028" cy="4041816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2105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7840">
                  <a:extLst>
                    <a:ext uri="{9D8B030D-6E8A-4147-A177-3AD203B41FA5}">
                      <a16:colId xmlns:a16="http://schemas.microsoft.com/office/drawing/2014/main" val="4119253982"/>
                    </a:ext>
                  </a:extLst>
                </a:gridCol>
              </a:tblGrid>
              <a:tr h="1010454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400" b="1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Roboto"/>
                          <a:sym typeface="Roboto"/>
                        </a:rPr>
                        <a:t>1~2</a:t>
                      </a:r>
                      <a:r>
                        <a:rPr lang="ko-KR" altLang="en-US" sz="2400" b="1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Roboto"/>
                          <a:sym typeface="Roboto"/>
                        </a:rPr>
                        <a:t>행</a:t>
                      </a:r>
                      <a:endParaRPr lang="en" sz="2400" b="1" spc="-200" baseline="0">
                        <a:solidFill>
                          <a:schemeClr val="tx1"/>
                        </a:solidFill>
                        <a:latin typeface="+mn-ea"/>
                        <a:ea typeface="+mn-ea"/>
                        <a:cs typeface="Roboto"/>
                        <a:sym typeface="Roboto"/>
                      </a:endParaRPr>
                    </a:p>
                  </a:txBody>
                  <a:tcPr anchor="ctr">
                    <a:solidFill>
                      <a:srgbClr val="85B6D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0" i="0" u="none" strike="noStrike" cap="none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  <a:sym typeface="Arial"/>
                        </a:rPr>
                        <a:t>만남의 의미와 가치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454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 b="1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Roboto"/>
                          <a:sym typeface="Roboto"/>
                        </a:rPr>
                        <a:t>3</a:t>
                      </a:r>
                      <a:r>
                        <a:rPr lang="en-US" altLang="ko-KR" sz="2400" b="1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Roboto"/>
                          <a:sym typeface="Roboto"/>
                        </a:rPr>
                        <a:t>~8</a:t>
                      </a:r>
                      <a:r>
                        <a:rPr lang="ko-KR" altLang="en-US" sz="2400" b="1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Roboto"/>
                          <a:sym typeface="Roboto"/>
                        </a:rPr>
                        <a:t>행</a:t>
                      </a:r>
                      <a:endParaRPr lang="en-US" altLang="ko-KR" sz="2400" b="1" spc="-200" baseline="0">
                        <a:solidFill>
                          <a:schemeClr val="tx1"/>
                        </a:solidFill>
                        <a:latin typeface="+mn-ea"/>
                        <a:ea typeface="+mn-ea"/>
                        <a:cs typeface="Roboto"/>
                        <a:sym typeface="Roboto"/>
                      </a:endParaRPr>
                    </a:p>
                  </a:txBody>
                  <a:tcPr anchor="ctr">
                    <a:solidFill>
                      <a:srgbClr val="85B6D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0" i="0" u="none" strike="noStrike" cap="none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  <a:sym typeface="Arial"/>
                        </a:rPr>
                        <a:t>타인과의 만남이 큰 의미를 지니는 이유</a:t>
                      </a:r>
                    </a:p>
                  </a:txBody>
                  <a:tcPr anchor="ctr"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0454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 b="1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Roboto"/>
                          <a:sym typeface="Roboto"/>
                        </a:rPr>
                        <a:t>9</a:t>
                      </a:r>
                      <a:r>
                        <a:rPr lang="en-US" altLang="ko-KR" sz="2400" b="1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Roboto"/>
                          <a:sym typeface="Roboto"/>
                        </a:rPr>
                        <a:t>~13</a:t>
                      </a:r>
                      <a:r>
                        <a:rPr lang="ko-KR" altLang="en-US" sz="2400" b="1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Roboto"/>
                          <a:sym typeface="Roboto"/>
                        </a:rPr>
                        <a:t>행</a:t>
                      </a:r>
                      <a:endParaRPr lang="en-US" altLang="ko-KR" sz="2400" b="1" spc="-200" baseline="0">
                        <a:solidFill>
                          <a:schemeClr val="tx1"/>
                        </a:solidFill>
                        <a:latin typeface="+mn-ea"/>
                        <a:ea typeface="+mn-ea"/>
                        <a:cs typeface="Roboto"/>
                        <a:sym typeface="Roboto"/>
                      </a:endParaRPr>
                    </a:p>
                  </a:txBody>
                  <a:tcPr anchor="ctr">
                    <a:solidFill>
                      <a:srgbClr val="85B6D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0" i="0" u="none" strike="noStrike" cap="none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  <a:sym typeface="Arial"/>
                        </a:rPr>
                        <a:t>타인의 내면에 대한 이해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26061"/>
                  </a:ext>
                </a:extLst>
              </a:tr>
              <a:tr h="1010454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 b="1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Roboto"/>
                          <a:sym typeface="Roboto"/>
                        </a:rPr>
                        <a:t>14</a:t>
                      </a:r>
                      <a:r>
                        <a:rPr lang="en-US" altLang="ko-KR" sz="2400" b="1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Roboto"/>
                          <a:sym typeface="Roboto"/>
                        </a:rPr>
                        <a:t>~15</a:t>
                      </a:r>
                      <a:r>
                        <a:rPr lang="ko-KR" altLang="en-US" sz="2400" b="1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Roboto"/>
                          <a:sym typeface="Roboto"/>
                        </a:rPr>
                        <a:t>행</a:t>
                      </a:r>
                      <a:endParaRPr lang="en" sz="2400" b="1" spc="-200" baseline="0">
                        <a:solidFill>
                          <a:schemeClr val="tx1"/>
                        </a:solidFill>
                        <a:latin typeface="+mn-ea"/>
                        <a:ea typeface="+mn-ea"/>
                        <a:cs typeface="Roboto"/>
                        <a:sym typeface="Roboto"/>
                      </a:endParaRPr>
                    </a:p>
                  </a:txBody>
                  <a:tcPr anchor="ctr"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0" i="0" u="none" strike="noStrike" cap="none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  <a:sym typeface="Arial"/>
                        </a:rPr>
                        <a:t>타인과의 만남을 대하는 바람직한 자세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547028"/>
                  </a:ext>
                </a:extLst>
              </a:tr>
            </a:tbl>
          </a:graphicData>
        </a:graphic>
      </p:graphicFrame>
      <p:pic>
        <p:nvPicPr>
          <p:cNvPr id="5" name="그림 4">
            <a:hlinkClick r:id="rId3" action="ppaction://hlinksldjump"/>
            <a:extLst>
              <a:ext uri="{FF2B5EF4-FFF2-40B4-BE49-F238E27FC236}">
                <a16:creationId xmlns:a16="http://schemas.microsoft.com/office/drawing/2014/main" id="{62B9BB43-5DE3-BB87-6587-A800BCA95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80" y="158338"/>
            <a:ext cx="1184150" cy="581560"/>
          </a:xfrm>
          <a:prstGeom prst="rect">
            <a:avLst/>
          </a:prstGeom>
        </p:spPr>
      </p:pic>
      <p:pic>
        <p:nvPicPr>
          <p:cNvPr id="6" name="그림 5">
            <a:hlinkClick r:id="rId5" action="ppaction://hlinksldjump"/>
            <a:extLst>
              <a:ext uri="{FF2B5EF4-FFF2-40B4-BE49-F238E27FC236}">
                <a16:creationId xmlns:a16="http://schemas.microsoft.com/office/drawing/2014/main" id="{8A5E2B12-5F4E-74AD-41A1-BD2D4C4F9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074" y="158338"/>
            <a:ext cx="1184150" cy="581559"/>
          </a:xfrm>
          <a:prstGeom prst="rect">
            <a:avLst/>
          </a:prstGeom>
        </p:spPr>
      </p:pic>
      <p:pic>
        <p:nvPicPr>
          <p:cNvPr id="7" name="그림 6">
            <a:hlinkClick r:id="rId7" action="ppaction://hlinksldjump"/>
            <a:extLst>
              <a:ext uri="{FF2B5EF4-FFF2-40B4-BE49-F238E27FC236}">
                <a16:creationId xmlns:a16="http://schemas.microsoft.com/office/drawing/2014/main" id="{A315DF96-438C-7486-50F6-D58362FAB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1" y="158338"/>
            <a:ext cx="1184150" cy="581560"/>
          </a:xfrm>
          <a:prstGeom prst="rect">
            <a:avLst/>
          </a:prstGeom>
        </p:spPr>
      </p:pic>
      <p:pic>
        <p:nvPicPr>
          <p:cNvPr id="10" name="그림 9">
            <a:hlinkClick r:id="rId9" action="ppaction://hlinksldjump"/>
            <a:extLst>
              <a:ext uri="{FF2B5EF4-FFF2-40B4-BE49-F238E27FC236}">
                <a16:creationId xmlns:a16="http://schemas.microsoft.com/office/drawing/2014/main" id="{AF734116-B4AF-55FD-4D5A-3DCDDD22CA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226" y="158337"/>
            <a:ext cx="1184150" cy="581560"/>
          </a:xfrm>
          <a:prstGeom prst="rect">
            <a:avLst/>
          </a:prstGeom>
        </p:spPr>
      </p:pic>
      <p:pic>
        <p:nvPicPr>
          <p:cNvPr id="11" name="그림 10">
            <a:hlinkClick r:id="rId11" action="ppaction://hlinksldjump"/>
            <a:extLst>
              <a:ext uri="{FF2B5EF4-FFF2-40B4-BE49-F238E27FC236}">
                <a16:creationId xmlns:a16="http://schemas.microsoft.com/office/drawing/2014/main" id="{A644B71A-6D3C-255F-031F-DD3C4E1768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6303" y="158336"/>
            <a:ext cx="1184150" cy="581559"/>
          </a:xfrm>
          <a:prstGeom prst="rect">
            <a:avLst/>
          </a:prstGeom>
        </p:spPr>
      </p:pic>
      <p:sp>
        <p:nvSpPr>
          <p:cNvPr id="12" name="사각형: 둥근 모서리 11">
            <a:hlinkClick r:id="rId13" action="ppaction://hlinksldjump"/>
            <a:extLst>
              <a:ext uri="{FF2B5EF4-FFF2-40B4-BE49-F238E27FC236}">
                <a16:creationId xmlns:a16="http://schemas.microsoft.com/office/drawing/2014/main" id="{10D55A95-4550-AF47-7E0B-AD80673F3EF7}"/>
              </a:ext>
            </a:extLst>
          </p:cNvPr>
          <p:cNvSpPr/>
          <p:nvPr/>
        </p:nvSpPr>
        <p:spPr>
          <a:xfrm>
            <a:off x="549721" y="851129"/>
            <a:ext cx="2901401" cy="64918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ko-KR" altLang="en-US" sz="3000" b="1" spc="-150">
                <a:solidFill>
                  <a:schemeClr val="accent1">
                    <a:lumMod val="75000"/>
                  </a:schemeClr>
                </a:solidFill>
              </a:rPr>
              <a:t>방문객</a:t>
            </a:r>
            <a:r>
              <a:rPr lang="en-US" altLang="ko-KR" sz="3000" b="1" spc="-150">
                <a:solidFill>
                  <a:schemeClr val="accent1">
                    <a:lumMod val="75000"/>
                  </a:schemeClr>
                </a:solidFill>
              </a:rPr>
              <a:t>_</a:t>
            </a:r>
            <a:r>
              <a:rPr lang="ko-KR" altLang="en-US" sz="2000" b="1" spc="-150">
                <a:solidFill>
                  <a:schemeClr val="accent1">
                    <a:lumMod val="75000"/>
                  </a:schemeClr>
                </a:solidFill>
              </a:rPr>
              <a:t>정현종</a:t>
            </a:r>
            <a:endParaRPr lang="ko-KR" altLang="en-US" sz="3000" b="1" spc="-15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57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3FAFD-1B62-BAAF-86EE-B5D6C6CB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56EAF0B2-C9C9-5B31-A3D3-A6FD4650D4E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5356" y="1787812"/>
          <a:ext cx="10912309" cy="42519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392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368">
                  <a:extLst>
                    <a:ext uri="{9D8B030D-6E8A-4147-A177-3AD203B41FA5}">
                      <a16:colId xmlns:a16="http://schemas.microsoft.com/office/drawing/2014/main" val="2008867834"/>
                    </a:ext>
                  </a:extLst>
                </a:gridCol>
                <a:gridCol w="4305244">
                  <a:extLst>
                    <a:ext uri="{9D8B030D-6E8A-4147-A177-3AD203B41FA5}">
                      <a16:colId xmlns:a16="http://schemas.microsoft.com/office/drawing/2014/main" val="1472929893"/>
                    </a:ext>
                  </a:extLst>
                </a:gridCol>
              </a:tblGrid>
              <a:tr h="75485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spc="-200">
                          <a:solidFill>
                            <a:schemeClr val="tx1"/>
                          </a:solidFill>
                        </a:rPr>
                        <a:t>갈래</a:t>
                      </a:r>
                      <a:endParaRPr lang="ko-KR" altLang="en-US" sz="2400" b="1" spc="-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2400" spc="-200"/>
                        <a:t>현대 시</a:t>
                      </a:r>
                      <a:r>
                        <a:rPr lang="en-US" altLang="ko-Kore-KR" sz="2400" spc="-200"/>
                        <a:t>, </a:t>
                      </a:r>
                      <a:r>
                        <a:rPr lang="ko-Kore-KR" altLang="en-US" sz="2400" spc="-200"/>
                        <a:t>자유시</a:t>
                      </a:r>
                      <a:r>
                        <a:rPr lang="en-US" altLang="ko-Kore-KR" sz="2400" spc="-200"/>
                        <a:t>, </a:t>
                      </a:r>
                      <a:r>
                        <a:rPr lang="ko-Kore-KR" altLang="en-US" sz="2400" spc="-200"/>
                        <a:t>서정시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spc="-200">
                          <a:solidFill>
                            <a:schemeClr val="tx1"/>
                          </a:solidFill>
                        </a:rPr>
                        <a:t>성격</a:t>
                      </a:r>
                      <a:endParaRPr lang="ko-KR" altLang="en-US" sz="2400" b="1" spc="-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2400" spc="-200"/>
                        <a:t>서정적</a:t>
                      </a:r>
                      <a:r>
                        <a:rPr lang="en-US" altLang="ko-Kore-KR" sz="2400" spc="-200"/>
                        <a:t>, </a:t>
                      </a:r>
                      <a:r>
                        <a:rPr lang="ko-Kore-KR" altLang="en-US" sz="2400" spc="-200"/>
                        <a:t>독백적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8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spc="-200">
                          <a:solidFill>
                            <a:schemeClr val="tx1"/>
                          </a:solidFill>
                        </a:rPr>
                        <a:t>소재</a:t>
                      </a:r>
                      <a:endParaRPr lang="ko-KR" altLang="en-US" sz="2400" b="1" spc="-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alpha val="2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ko-Kore-KR" altLang="en-US" sz="2400" spc="-200"/>
                        <a:t>타인과의 만남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0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spc="-200">
                          <a:solidFill>
                            <a:schemeClr val="tx1"/>
                          </a:solidFill>
                        </a:rPr>
                        <a:t>주제</a:t>
                      </a:r>
                      <a:endParaRPr lang="ko-KR" altLang="en-US" sz="2400" b="1" spc="-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ko-Kore-KR" altLang="en-US" sz="2400" spc="-200"/>
                        <a:t>타인과의 만남에 대한 인식과 자세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60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spc="-200">
                          <a:solidFill>
                            <a:schemeClr val="tx1"/>
                          </a:solidFill>
                        </a:rPr>
                        <a:t>특징</a:t>
                      </a:r>
                      <a:endParaRPr lang="ko-KR" altLang="en-US" sz="2400" b="1" spc="-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alpha val="2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2400" spc="-200">
                          <a:solidFill>
                            <a:schemeClr val="accent1"/>
                          </a:solidFill>
                        </a:rPr>
                        <a:t>•</a:t>
                      </a:r>
                      <a:r>
                        <a:rPr lang="en-US" altLang="ko-KR" sz="2400" spc="-20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ko-KR" altLang="en-US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만남의 의미를 새롭게 인식함</a:t>
                      </a:r>
                      <a:r>
                        <a:rPr lang="en-US" altLang="ko-KR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. </a:t>
                      </a:r>
                      <a:endParaRPr lang="en-US" altLang="ko-KR" sz="2400" spc="-2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spc="-200">
                          <a:solidFill>
                            <a:schemeClr val="accent1"/>
                          </a:solidFill>
                        </a:rPr>
                        <a:t>• </a:t>
                      </a:r>
                      <a:r>
                        <a:rPr lang="en-US" altLang="ko-KR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‘~</a:t>
                      </a:r>
                      <a:r>
                        <a:rPr lang="ko-KR" altLang="en-US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이다</a:t>
                      </a:r>
                      <a:r>
                        <a:rPr lang="en-US" altLang="ko-KR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’</a:t>
                      </a:r>
                      <a:r>
                        <a:rPr lang="ko-KR" altLang="en-US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라는 서술 형태를 사용하여 화자의 생각을 담담하게 서술함</a:t>
                      </a:r>
                      <a:r>
                        <a:rPr lang="en-US" altLang="ko-KR" sz="2400" b="0" u="none" strike="noStrike" cap="none" spc="-200" baseline="0">
                          <a:solidFill>
                            <a:schemeClr val="tx1"/>
                          </a:solidFill>
                          <a:sym typeface="Arial"/>
                        </a:rPr>
                        <a:t>. </a:t>
                      </a:r>
                      <a:endParaRPr lang="en-US" altLang="ko-KR" sz="2400" b="0" i="0" u="none" strike="noStrike" cap="none" spc="-200" baseline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404727"/>
                  </a:ext>
                </a:extLst>
              </a:tr>
            </a:tbl>
          </a:graphicData>
        </a:graphic>
      </p:graphicFrame>
      <p:pic>
        <p:nvPicPr>
          <p:cNvPr id="7" name="그림 6">
            <a:hlinkClick r:id="rId3" action="ppaction://hlinksldjump"/>
            <a:extLst>
              <a:ext uri="{FF2B5EF4-FFF2-40B4-BE49-F238E27FC236}">
                <a16:creationId xmlns:a16="http://schemas.microsoft.com/office/drawing/2014/main" id="{61C887E3-FFA7-566E-13C4-BD9F1699C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05" y="158338"/>
            <a:ext cx="1184150" cy="581560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  <a:extLst>
              <a:ext uri="{FF2B5EF4-FFF2-40B4-BE49-F238E27FC236}">
                <a16:creationId xmlns:a16="http://schemas.microsoft.com/office/drawing/2014/main" id="{C63592A0-656A-E6C5-7E8D-DCAE6F029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80" y="158338"/>
            <a:ext cx="1184150" cy="581560"/>
          </a:xfrm>
          <a:prstGeom prst="rect">
            <a:avLst/>
          </a:prstGeom>
        </p:spPr>
      </p:pic>
      <p:pic>
        <p:nvPicPr>
          <p:cNvPr id="9" name="그림 8">
            <a:hlinkClick r:id="rId7" action="ppaction://hlinksldjump"/>
            <a:extLst>
              <a:ext uri="{FF2B5EF4-FFF2-40B4-BE49-F238E27FC236}">
                <a16:creationId xmlns:a16="http://schemas.microsoft.com/office/drawing/2014/main" id="{D00BC950-4E5B-B282-755A-4F7138A33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074" y="158338"/>
            <a:ext cx="1184150" cy="581559"/>
          </a:xfrm>
          <a:prstGeom prst="rect">
            <a:avLst/>
          </a:prstGeom>
        </p:spPr>
      </p:pic>
      <p:pic>
        <p:nvPicPr>
          <p:cNvPr id="11" name="그림 10">
            <a:hlinkClick r:id="rId9" action="ppaction://hlinksldjump"/>
            <a:extLst>
              <a:ext uri="{FF2B5EF4-FFF2-40B4-BE49-F238E27FC236}">
                <a16:creationId xmlns:a16="http://schemas.microsoft.com/office/drawing/2014/main" id="{65F2C936-56A0-C49A-B82C-84B924288F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1" y="158338"/>
            <a:ext cx="1184150" cy="581560"/>
          </a:xfrm>
          <a:prstGeom prst="rect">
            <a:avLst/>
          </a:prstGeom>
        </p:spPr>
      </p:pic>
      <p:pic>
        <p:nvPicPr>
          <p:cNvPr id="12" name="그림 11">
            <a:hlinkClick r:id="rId11" action="ppaction://hlinksldjump"/>
            <a:extLst>
              <a:ext uri="{FF2B5EF4-FFF2-40B4-BE49-F238E27FC236}">
                <a16:creationId xmlns:a16="http://schemas.microsoft.com/office/drawing/2014/main" id="{EF64012B-BBC3-84EC-247E-FF0B71D0A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6228" y="158337"/>
            <a:ext cx="1184150" cy="581559"/>
          </a:xfrm>
          <a:prstGeom prst="rect">
            <a:avLst/>
          </a:prstGeom>
        </p:spPr>
      </p:pic>
      <p:sp>
        <p:nvSpPr>
          <p:cNvPr id="2" name="사각형: 둥근 모서리 1">
            <a:hlinkClick r:id="rId13" action="ppaction://hlinksldjump"/>
            <a:extLst>
              <a:ext uri="{FF2B5EF4-FFF2-40B4-BE49-F238E27FC236}">
                <a16:creationId xmlns:a16="http://schemas.microsoft.com/office/drawing/2014/main" id="{A0D88145-59F0-4C2C-CC47-6B618569170A}"/>
              </a:ext>
            </a:extLst>
          </p:cNvPr>
          <p:cNvSpPr/>
          <p:nvPr/>
        </p:nvSpPr>
        <p:spPr>
          <a:xfrm>
            <a:off x="549721" y="851129"/>
            <a:ext cx="2901401" cy="64918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ko-KR" altLang="en-US" sz="3000" b="1" spc="-150">
                <a:solidFill>
                  <a:schemeClr val="accent1">
                    <a:lumMod val="75000"/>
                  </a:schemeClr>
                </a:solidFill>
              </a:rPr>
              <a:t>방문객</a:t>
            </a:r>
            <a:r>
              <a:rPr lang="en-US" altLang="ko-KR" sz="3000" b="1" spc="-150">
                <a:solidFill>
                  <a:schemeClr val="accent1">
                    <a:lumMod val="75000"/>
                  </a:schemeClr>
                </a:solidFill>
              </a:rPr>
              <a:t>_</a:t>
            </a:r>
            <a:r>
              <a:rPr lang="ko-KR" altLang="en-US" sz="2000" b="1" spc="-150">
                <a:solidFill>
                  <a:schemeClr val="accent1">
                    <a:lumMod val="75000"/>
                  </a:schemeClr>
                </a:solidFill>
              </a:rPr>
              <a:t>정현종</a:t>
            </a:r>
            <a:endParaRPr lang="ko-KR" altLang="en-US" sz="3000" b="1" spc="-15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55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108E4-7BF9-C79C-3599-722A765BB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7">
            <a:extLst>
              <a:ext uri="{FF2B5EF4-FFF2-40B4-BE49-F238E27FC236}">
                <a16:creationId xmlns:a16="http://schemas.microsoft.com/office/drawing/2014/main" id="{A0C27C76-4FDF-7FB2-2258-EC025084A499}"/>
              </a:ext>
            </a:extLst>
          </p:cNvPr>
          <p:cNvSpPr txBox="1">
            <a:spLocks/>
          </p:cNvSpPr>
          <p:nvPr/>
        </p:nvSpPr>
        <p:spPr>
          <a:xfrm>
            <a:off x="868899" y="1624232"/>
            <a:ext cx="2645227" cy="6143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600" b="1" dirty="0"/>
              <a:t>만남의 의미</a:t>
            </a:r>
            <a:endParaRPr lang="ko-Kore-KR" altLang="en-US" sz="2600" b="1" dirty="0"/>
          </a:p>
        </p:txBody>
      </p:sp>
      <p:pic>
        <p:nvPicPr>
          <p:cNvPr id="31" name="그림 30">
            <a:hlinkClick r:id="rId3" action="ppaction://hlinksldjump"/>
            <a:extLst>
              <a:ext uri="{FF2B5EF4-FFF2-40B4-BE49-F238E27FC236}">
                <a16:creationId xmlns:a16="http://schemas.microsoft.com/office/drawing/2014/main" id="{61691440-B9CC-8499-AA0C-3BA629827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6380" y="158338"/>
            <a:ext cx="1184150" cy="581559"/>
          </a:xfrm>
          <a:prstGeom prst="rect">
            <a:avLst/>
          </a:prstGeom>
        </p:spPr>
      </p:pic>
      <p:pic>
        <p:nvPicPr>
          <p:cNvPr id="5" name="그림 4">
            <a:hlinkClick r:id="rId5" action="ppaction://hlinksldjump"/>
            <a:extLst>
              <a:ext uri="{FF2B5EF4-FFF2-40B4-BE49-F238E27FC236}">
                <a16:creationId xmlns:a16="http://schemas.microsoft.com/office/drawing/2014/main" id="{F688D691-F8B9-9C92-C5E1-AE2292445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074" y="158338"/>
            <a:ext cx="1184150" cy="581559"/>
          </a:xfrm>
          <a:prstGeom prst="rect">
            <a:avLst/>
          </a:prstGeom>
        </p:spPr>
      </p:pic>
      <p:pic>
        <p:nvPicPr>
          <p:cNvPr id="6" name="그림 5">
            <a:hlinkClick r:id="rId7" action="ppaction://hlinksldjump"/>
            <a:extLst>
              <a:ext uri="{FF2B5EF4-FFF2-40B4-BE49-F238E27FC236}">
                <a16:creationId xmlns:a16="http://schemas.microsoft.com/office/drawing/2014/main" id="{2327F6AD-32E7-85D6-43C4-DBD3EE7AA0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1" y="158338"/>
            <a:ext cx="1184150" cy="581560"/>
          </a:xfrm>
          <a:prstGeom prst="rect">
            <a:avLst/>
          </a:prstGeom>
        </p:spPr>
      </p:pic>
      <p:pic>
        <p:nvPicPr>
          <p:cNvPr id="7" name="그림 6">
            <a:hlinkClick r:id="rId9" action="ppaction://hlinksldjump"/>
            <a:extLst>
              <a:ext uri="{FF2B5EF4-FFF2-40B4-BE49-F238E27FC236}">
                <a16:creationId xmlns:a16="http://schemas.microsoft.com/office/drawing/2014/main" id="{6EF62D2B-5D62-1272-1E20-8C372FB263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226" y="158337"/>
            <a:ext cx="1184150" cy="581560"/>
          </a:xfrm>
          <a:prstGeom prst="rect">
            <a:avLst/>
          </a:prstGeom>
        </p:spPr>
      </p:pic>
      <p:pic>
        <p:nvPicPr>
          <p:cNvPr id="9" name="그림 8">
            <a:hlinkClick r:id="rId11" action="ppaction://hlinksldjump"/>
            <a:extLst>
              <a:ext uri="{FF2B5EF4-FFF2-40B4-BE49-F238E27FC236}">
                <a16:creationId xmlns:a16="http://schemas.microsoft.com/office/drawing/2014/main" id="{AA944472-56BD-2073-7E8C-861A886F10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03" y="158337"/>
            <a:ext cx="1184150" cy="581560"/>
          </a:xfrm>
          <a:prstGeom prst="rect">
            <a:avLst/>
          </a:prstGeom>
        </p:spPr>
      </p:pic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07D47AC4-B8FF-166E-7945-69DCC8468D3A}"/>
              </a:ext>
            </a:extLst>
          </p:cNvPr>
          <p:cNvSpPr/>
          <p:nvPr/>
        </p:nvSpPr>
        <p:spPr>
          <a:xfrm>
            <a:off x="4100659" y="1755135"/>
            <a:ext cx="3990681" cy="1307513"/>
          </a:xfrm>
          <a:prstGeom prst="roundRect">
            <a:avLst>
              <a:gd name="adj" fmla="val 2040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A73F510F-A740-1C83-4CEE-84F5F5B4541F}"/>
              </a:ext>
            </a:extLst>
          </p:cNvPr>
          <p:cNvSpPr/>
          <p:nvPr/>
        </p:nvSpPr>
        <p:spPr>
          <a:xfrm>
            <a:off x="4100658" y="3370072"/>
            <a:ext cx="3990681" cy="1044024"/>
          </a:xfrm>
          <a:prstGeom prst="roundRect">
            <a:avLst>
              <a:gd name="adj" fmla="val 2040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모서리가 둥근 직사각형 4">
            <a:extLst>
              <a:ext uri="{FF2B5EF4-FFF2-40B4-BE49-F238E27FC236}">
                <a16:creationId xmlns:a16="http://schemas.microsoft.com/office/drawing/2014/main" id="{204BAAA0-CA82-E417-5D2F-026E91552EBA}"/>
              </a:ext>
            </a:extLst>
          </p:cNvPr>
          <p:cNvSpPr/>
          <p:nvPr/>
        </p:nvSpPr>
        <p:spPr>
          <a:xfrm>
            <a:off x="4100659" y="4823964"/>
            <a:ext cx="3990681" cy="1353316"/>
          </a:xfrm>
          <a:prstGeom prst="roundRect">
            <a:avLst>
              <a:gd name="adj" fmla="val 2040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2148D45F-DF53-6E77-F440-633630A3824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72" t="43524" r="89810" b="43474"/>
          <a:stretch/>
        </p:blipFill>
        <p:spPr>
          <a:xfrm>
            <a:off x="3215640" y="3612178"/>
            <a:ext cx="548640" cy="61436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B8FB2D7-5589-6842-E292-ED8C9FE5A5C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72" t="43524" r="89810" b="43474"/>
          <a:stretch/>
        </p:blipFill>
        <p:spPr>
          <a:xfrm>
            <a:off x="8427719" y="3612178"/>
            <a:ext cx="548640" cy="614363"/>
          </a:xfrm>
          <a:prstGeom prst="rect">
            <a:avLst/>
          </a:prstGeom>
        </p:spPr>
      </p:pic>
      <p:cxnSp>
        <p:nvCxnSpPr>
          <p:cNvPr id="17" name="직선 연결선[R] 19">
            <a:extLst>
              <a:ext uri="{FF2B5EF4-FFF2-40B4-BE49-F238E27FC236}">
                <a16:creationId xmlns:a16="http://schemas.microsoft.com/office/drawing/2014/main" id="{4CF4A45C-38C3-6BC3-E9E2-1C44CBA105A6}"/>
              </a:ext>
            </a:extLst>
          </p:cNvPr>
          <p:cNvCxnSpPr>
            <a:cxnSpLocks/>
          </p:cNvCxnSpPr>
          <p:nvPr/>
        </p:nvCxnSpPr>
        <p:spPr>
          <a:xfrm>
            <a:off x="3925229" y="2402554"/>
            <a:ext cx="17543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직선 연결선[R] 21">
            <a:extLst>
              <a:ext uri="{FF2B5EF4-FFF2-40B4-BE49-F238E27FC236}">
                <a16:creationId xmlns:a16="http://schemas.microsoft.com/office/drawing/2014/main" id="{7FBA624B-4BF7-5FC3-D2B0-012996773087}"/>
              </a:ext>
            </a:extLst>
          </p:cNvPr>
          <p:cNvCxnSpPr>
            <a:cxnSpLocks/>
          </p:cNvCxnSpPr>
          <p:nvPr/>
        </p:nvCxnSpPr>
        <p:spPr>
          <a:xfrm>
            <a:off x="3925229" y="3903897"/>
            <a:ext cx="17542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직선 연결선[R] 26">
            <a:extLst>
              <a:ext uri="{FF2B5EF4-FFF2-40B4-BE49-F238E27FC236}">
                <a16:creationId xmlns:a16="http://schemas.microsoft.com/office/drawing/2014/main" id="{B34E8889-CE0C-F62C-878D-7F6F2DA04E54}"/>
              </a:ext>
            </a:extLst>
          </p:cNvPr>
          <p:cNvCxnSpPr>
            <a:cxnSpLocks/>
          </p:cNvCxnSpPr>
          <p:nvPr/>
        </p:nvCxnSpPr>
        <p:spPr>
          <a:xfrm>
            <a:off x="3925229" y="5461298"/>
            <a:ext cx="17542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직선 연결선[R] 28">
            <a:extLst>
              <a:ext uri="{FF2B5EF4-FFF2-40B4-BE49-F238E27FC236}">
                <a16:creationId xmlns:a16="http://schemas.microsoft.com/office/drawing/2014/main" id="{E2A78349-637B-39CB-B432-C0ECF3941B22}"/>
              </a:ext>
            </a:extLst>
          </p:cNvPr>
          <p:cNvCxnSpPr>
            <a:cxnSpLocks/>
          </p:cNvCxnSpPr>
          <p:nvPr/>
        </p:nvCxnSpPr>
        <p:spPr>
          <a:xfrm>
            <a:off x="3925229" y="2402554"/>
            <a:ext cx="0" cy="305405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직선 연결선[R] 31">
            <a:extLst>
              <a:ext uri="{FF2B5EF4-FFF2-40B4-BE49-F238E27FC236}">
                <a16:creationId xmlns:a16="http://schemas.microsoft.com/office/drawing/2014/main" id="{1F9A602F-1D67-C68F-D8E5-ADA5B9B60BFE}"/>
              </a:ext>
            </a:extLst>
          </p:cNvPr>
          <p:cNvCxnSpPr>
            <a:cxnSpLocks/>
          </p:cNvCxnSpPr>
          <p:nvPr/>
        </p:nvCxnSpPr>
        <p:spPr>
          <a:xfrm>
            <a:off x="8091340" y="2403879"/>
            <a:ext cx="17543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직선 연결선[R] 32">
            <a:extLst>
              <a:ext uri="{FF2B5EF4-FFF2-40B4-BE49-F238E27FC236}">
                <a16:creationId xmlns:a16="http://schemas.microsoft.com/office/drawing/2014/main" id="{8766981B-DC53-5A61-506A-5F146A267A7A}"/>
              </a:ext>
            </a:extLst>
          </p:cNvPr>
          <p:cNvCxnSpPr>
            <a:cxnSpLocks/>
          </p:cNvCxnSpPr>
          <p:nvPr/>
        </p:nvCxnSpPr>
        <p:spPr>
          <a:xfrm>
            <a:off x="8091340" y="3919359"/>
            <a:ext cx="17542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직선 연결선[R] 33">
            <a:extLst>
              <a:ext uri="{FF2B5EF4-FFF2-40B4-BE49-F238E27FC236}">
                <a16:creationId xmlns:a16="http://schemas.microsoft.com/office/drawing/2014/main" id="{F328F4EC-36A1-052E-EF0F-C44632E2DF95}"/>
              </a:ext>
            </a:extLst>
          </p:cNvPr>
          <p:cNvCxnSpPr>
            <a:cxnSpLocks/>
          </p:cNvCxnSpPr>
          <p:nvPr/>
        </p:nvCxnSpPr>
        <p:spPr>
          <a:xfrm>
            <a:off x="8091339" y="5456611"/>
            <a:ext cx="17542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직선 연결선[R] 34">
            <a:extLst>
              <a:ext uri="{FF2B5EF4-FFF2-40B4-BE49-F238E27FC236}">
                <a16:creationId xmlns:a16="http://schemas.microsoft.com/office/drawing/2014/main" id="{7B476471-CF80-782C-3CF1-B38A9C8E5444}"/>
              </a:ext>
            </a:extLst>
          </p:cNvPr>
          <p:cNvCxnSpPr>
            <a:cxnSpLocks/>
          </p:cNvCxnSpPr>
          <p:nvPr/>
        </p:nvCxnSpPr>
        <p:spPr>
          <a:xfrm>
            <a:off x="8263051" y="2402554"/>
            <a:ext cx="0" cy="305405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사각형: 둥근 모서리 1">
            <a:extLst>
              <a:ext uri="{FF2B5EF4-FFF2-40B4-BE49-F238E27FC236}">
                <a16:creationId xmlns:a16="http://schemas.microsoft.com/office/drawing/2014/main" id="{3208ED3B-3987-F231-8716-C5CE06C155CF}"/>
              </a:ext>
            </a:extLst>
          </p:cNvPr>
          <p:cNvSpPr/>
          <p:nvPr/>
        </p:nvSpPr>
        <p:spPr>
          <a:xfrm>
            <a:off x="740166" y="3223456"/>
            <a:ext cx="2309984" cy="1600508"/>
          </a:xfrm>
          <a:prstGeom prst="roundRect">
            <a:avLst/>
          </a:prstGeom>
          <a:solidFill>
            <a:srgbClr val="DCBDA8"/>
          </a:solidFill>
          <a:ln w="25400">
            <a:solidFill>
              <a:srgbClr val="784D31">
                <a:alpha val="7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FD09F9-CA81-6361-D2C5-CC82F0A603EA}"/>
              </a:ext>
            </a:extLst>
          </p:cNvPr>
          <p:cNvSpPr txBox="1"/>
          <p:nvPr/>
        </p:nvSpPr>
        <p:spPr>
          <a:xfrm>
            <a:off x="886974" y="3301777"/>
            <a:ext cx="2016367" cy="141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ko-Kore-KR" altLang="en-US" sz="2000" b="1" spc="-150" dirty="0"/>
              <a:t>사람이 온다는 건 실은 어마어마한 일이다</a:t>
            </a:r>
            <a:r>
              <a:rPr kumimoji="1" lang="en-US" altLang="ko-Kore-KR" sz="2000" b="1" spc="-150" dirty="0"/>
              <a:t>.</a:t>
            </a:r>
            <a:endParaRPr kumimoji="1" lang="ko-Kore-KR" altLang="en-US" sz="2000" b="1" spc="-150" dirty="0"/>
          </a:p>
        </p:txBody>
      </p:sp>
      <p:sp>
        <p:nvSpPr>
          <p:cNvPr id="37" name="사각형: 둥근 모서리 1">
            <a:extLst>
              <a:ext uri="{FF2B5EF4-FFF2-40B4-BE49-F238E27FC236}">
                <a16:creationId xmlns:a16="http://schemas.microsoft.com/office/drawing/2014/main" id="{9ABFC94D-B729-D0AC-8529-F618A9709E64}"/>
              </a:ext>
            </a:extLst>
          </p:cNvPr>
          <p:cNvSpPr/>
          <p:nvPr/>
        </p:nvSpPr>
        <p:spPr>
          <a:xfrm>
            <a:off x="9137309" y="3346550"/>
            <a:ext cx="2506049" cy="1185294"/>
          </a:xfrm>
          <a:prstGeom prst="roundRect">
            <a:avLst/>
          </a:prstGeom>
          <a:solidFill>
            <a:srgbClr val="DCBDA8"/>
          </a:solidFill>
          <a:ln w="25400">
            <a:solidFill>
              <a:srgbClr val="784D31">
                <a:alpha val="7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8909B5-1A80-0DBB-C077-352F605A564E}"/>
              </a:ext>
            </a:extLst>
          </p:cNvPr>
          <p:cNvSpPr txBox="1"/>
          <p:nvPr/>
        </p:nvSpPr>
        <p:spPr>
          <a:xfrm>
            <a:off x="9305241" y="3429149"/>
            <a:ext cx="2146593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ko-KR" altLang="en-US" sz="2000" spc="-150" dirty="0"/>
              <a:t>만남의 소중함을 인식함</a:t>
            </a:r>
            <a:r>
              <a:rPr kumimoji="1" lang="en-US" altLang="ko-KR" sz="2000" spc="-150" dirty="0"/>
              <a:t>.</a:t>
            </a:r>
            <a:endParaRPr kumimoji="1" lang="ko-Kore-KR" altLang="en-US" sz="2000" spc="-15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6A267B-8469-7A39-CE57-9F2A76E4BECE}"/>
              </a:ext>
            </a:extLst>
          </p:cNvPr>
          <p:cNvSpPr txBox="1"/>
          <p:nvPr/>
        </p:nvSpPr>
        <p:spPr>
          <a:xfrm>
            <a:off x="4317540" y="1924350"/>
            <a:ext cx="3553201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en-US" sz="2000" spc="-150" dirty="0"/>
              <a:t> </a:t>
            </a:r>
            <a:r>
              <a:rPr kumimoji="1" lang="ko-Kore-KR" altLang="en-US" sz="2000" spc="-150" dirty="0"/>
              <a:t>그의 과거와 현재와 그리고</a:t>
            </a:r>
            <a:endParaRPr kumimoji="1" lang="en-US" altLang="en-US" sz="2000" spc="-150" dirty="0"/>
          </a:p>
          <a:p>
            <a:pPr algn="ctr">
              <a:lnSpc>
                <a:spcPct val="150000"/>
              </a:lnSpc>
            </a:pPr>
            <a:r>
              <a:rPr kumimoji="1" lang="ko-Kore-KR" altLang="en-US" sz="2000" spc="-150" dirty="0"/>
              <a:t>그의 미래가 함께 오는 것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DB13FA-D501-9A2A-D880-B4689ECD2F22}"/>
              </a:ext>
            </a:extLst>
          </p:cNvPr>
          <p:cNvSpPr txBox="1"/>
          <p:nvPr/>
        </p:nvSpPr>
        <p:spPr>
          <a:xfrm>
            <a:off x="4317540" y="3632498"/>
            <a:ext cx="3553201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en-US" sz="2000" spc="-150" dirty="0"/>
              <a:t> </a:t>
            </a:r>
            <a:r>
              <a:rPr kumimoji="1" lang="ko-Kore-KR" altLang="en-US" sz="2000" spc="-150" dirty="0"/>
              <a:t>한 사람의 일생이 오는 것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D0DB69-11DD-2CD1-8501-A18B40C87019}"/>
              </a:ext>
            </a:extLst>
          </p:cNvPr>
          <p:cNvSpPr txBox="1"/>
          <p:nvPr/>
        </p:nvSpPr>
        <p:spPr>
          <a:xfrm>
            <a:off x="4205780" y="4998851"/>
            <a:ext cx="3770081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en-US" sz="2000" spc="-150" dirty="0"/>
              <a:t> </a:t>
            </a:r>
            <a:r>
              <a:rPr kumimoji="1" lang="ko-Kore-KR" altLang="en-US" sz="2000" spc="-150" dirty="0"/>
              <a:t>부서지기 쉬운 그래서 부서지기도 했을 마음이 오는 것</a:t>
            </a:r>
          </a:p>
        </p:txBody>
      </p:sp>
      <p:sp>
        <p:nvSpPr>
          <p:cNvPr id="11" name="사각형: 둥근 모서리 10">
            <a:hlinkClick r:id="rId14" action="ppaction://hlinksldjump"/>
            <a:extLst>
              <a:ext uri="{FF2B5EF4-FFF2-40B4-BE49-F238E27FC236}">
                <a16:creationId xmlns:a16="http://schemas.microsoft.com/office/drawing/2014/main" id="{9B9FE86A-C204-A004-4307-522A2EC3F098}"/>
              </a:ext>
            </a:extLst>
          </p:cNvPr>
          <p:cNvSpPr/>
          <p:nvPr/>
        </p:nvSpPr>
        <p:spPr>
          <a:xfrm>
            <a:off x="549721" y="851129"/>
            <a:ext cx="2901401" cy="64918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ko-KR" altLang="en-US" sz="3000" b="1" spc="-150">
                <a:solidFill>
                  <a:schemeClr val="accent1">
                    <a:lumMod val="75000"/>
                  </a:schemeClr>
                </a:solidFill>
              </a:rPr>
              <a:t>방문객</a:t>
            </a:r>
            <a:r>
              <a:rPr lang="en-US" altLang="ko-KR" sz="3000" b="1" spc="-150">
                <a:solidFill>
                  <a:schemeClr val="accent1">
                    <a:lumMod val="75000"/>
                  </a:schemeClr>
                </a:solidFill>
              </a:rPr>
              <a:t>_</a:t>
            </a:r>
            <a:r>
              <a:rPr lang="ko-KR" altLang="en-US" sz="2000" b="1" spc="-150">
                <a:solidFill>
                  <a:schemeClr val="accent1">
                    <a:lumMod val="75000"/>
                  </a:schemeClr>
                </a:solidFill>
              </a:rPr>
              <a:t>정현종</a:t>
            </a:r>
            <a:endParaRPr lang="ko-KR" altLang="en-US" sz="3000" b="1" spc="-15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타원 9">
            <a:hlinkClick r:id="rId3" action="ppaction://hlinksldjump"/>
            <a:extLst>
              <a:ext uri="{FF2B5EF4-FFF2-40B4-BE49-F238E27FC236}">
                <a16:creationId xmlns:a16="http://schemas.microsoft.com/office/drawing/2014/main" id="{42E5B6B8-C2C0-8AD6-4613-A4F0340DE877}"/>
              </a:ext>
            </a:extLst>
          </p:cNvPr>
          <p:cNvSpPr/>
          <p:nvPr/>
        </p:nvSpPr>
        <p:spPr>
          <a:xfrm>
            <a:off x="5823074" y="6464048"/>
            <a:ext cx="191646" cy="19164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hlinkClick r:id="rId14" action="ppaction://hlinksldjump"/>
            <a:extLst>
              <a:ext uri="{FF2B5EF4-FFF2-40B4-BE49-F238E27FC236}">
                <a16:creationId xmlns:a16="http://schemas.microsoft.com/office/drawing/2014/main" id="{BAD368E5-3315-381F-6534-5B1A3602CBF4}"/>
              </a:ext>
            </a:extLst>
          </p:cNvPr>
          <p:cNvSpPr/>
          <p:nvPr/>
        </p:nvSpPr>
        <p:spPr>
          <a:xfrm>
            <a:off x="6104794" y="6502721"/>
            <a:ext cx="114300" cy="114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hlinkClick r:id="rId15" action="ppaction://hlinksldjump"/>
            <a:extLst>
              <a:ext uri="{FF2B5EF4-FFF2-40B4-BE49-F238E27FC236}">
                <a16:creationId xmlns:a16="http://schemas.microsoft.com/office/drawing/2014/main" id="{0EDA4410-6201-47E0-C4BB-67157739401B}"/>
              </a:ext>
            </a:extLst>
          </p:cNvPr>
          <p:cNvSpPr/>
          <p:nvPr/>
        </p:nvSpPr>
        <p:spPr>
          <a:xfrm>
            <a:off x="6309168" y="6502721"/>
            <a:ext cx="114300" cy="114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3136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BBB71-ACF1-6A47-1109-E49F4348A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둥근 모서리 1">
            <a:extLst>
              <a:ext uri="{FF2B5EF4-FFF2-40B4-BE49-F238E27FC236}">
                <a16:creationId xmlns:a16="http://schemas.microsoft.com/office/drawing/2014/main" id="{5FACC6A3-FC6B-7319-3BF5-367A0040E2FC}"/>
              </a:ext>
            </a:extLst>
          </p:cNvPr>
          <p:cNvSpPr/>
          <p:nvPr/>
        </p:nvSpPr>
        <p:spPr>
          <a:xfrm>
            <a:off x="1449322" y="3031108"/>
            <a:ext cx="4003600" cy="2130171"/>
          </a:xfrm>
          <a:prstGeom prst="roundRect">
            <a:avLst/>
          </a:prstGeom>
          <a:solidFill>
            <a:srgbClr val="DCBDA8"/>
          </a:solidFill>
          <a:ln w="25400">
            <a:solidFill>
              <a:srgbClr val="784D31">
                <a:alpha val="7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kumimoji="1" lang="ko-Kore-KR" altLang="en-US" sz="2400" spc="-150">
              <a:solidFill>
                <a:schemeClr val="tx1"/>
              </a:solidFill>
            </a:endParaRPr>
          </a:p>
        </p:txBody>
      </p:sp>
      <p:sp>
        <p:nvSpPr>
          <p:cNvPr id="13" name="사각형: 둥근 모서리 8">
            <a:extLst>
              <a:ext uri="{FF2B5EF4-FFF2-40B4-BE49-F238E27FC236}">
                <a16:creationId xmlns:a16="http://schemas.microsoft.com/office/drawing/2014/main" id="{26A7A0D4-E838-DDDD-4E9D-2D71D8F8D53C}"/>
              </a:ext>
            </a:extLst>
          </p:cNvPr>
          <p:cNvSpPr/>
          <p:nvPr/>
        </p:nvSpPr>
        <p:spPr>
          <a:xfrm>
            <a:off x="6525414" y="3031109"/>
            <a:ext cx="4003600" cy="2130170"/>
          </a:xfrm>
          <a:prstGeom prst="roundRect">
            <a:avLst/>
          </a:prstGeom>
          <a:solidFill>
            <a:srgbClr val="DCBDA8"/>
          </a:solidFill>
          <a:ln w="25400">
            <a:solidFill>
              <a:srgbClr val="784D31">
                <a:alpha val="7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99" name="화살표: 아래쪽 49">
            <a:extLst>
              <a:ext uri="{FF2B5EF4-FFF2-40B4-BE49-F238E27FC236}">
                <a16:creationId xmlns:a16="http://schemas.microsoft.com/office/drawing/2014/main" id="{5625A249-278E-27CE-8F79-181B0E2CB718}"/>
              </a:ext>
            </a:extLst>
          </p:cNvPr>
          <p:cNvSpPr/>
          <p:nvPr/>
        </p:nvSpPr>
        <p:spPr>
          <a:xfrm rot="16200000">
            <a:off x="5769090" y="3695633"/>
            <a:ext cx="440159" cy="856002"/>
          </a:xfrm>
          <a:prstGeom prst="downArrow">
            <a:avLst/>
          </a:prstGeom>
          <a:gradFill>
            <a:gsLst>
              <a:gs pos="0">
                <a:schemeClr val="bg1"/>
              </a:gs>
              <a:gs pos="50000">
                <a:srgbClr val="BBE3E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텍스트 개체 틀 7">
            <a:extLst>
              <a:ext uri="{FF2B5EF4-FFF2-40B4-BE49-F238E27FC236}">
                <a16:creationId xmlns:a16="http://schemas.microsoft.com/office/drawing/2014/main" id="{60FC11C4-4DD1-A410-59A4-72B733A06E42}"/>
              </a:ext>
            </a:extLst>
          </p:cNvPr>
          <p:cNvSpPr txBox="1">
            <a:spLocks/>
          </p:cNvSpPr>
          <p:nvPr/>
        </p:nvSpPr>
        <p:spPr>
          <a:xfrm>
            <a:off x="868899" y="1624232"/>
            <a:ext cx="2645227" cy="6143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600" b="1"/>
              <a:t>‘</a:t>
            </a:r>
            <a:r>
              <a:rPr lang="ko-KR" altLang="en-US" sz="2600" b="1"/>
              <a:t>바람</a:t>
            </a:r>
            <a:r>
              <a:rPr lang="en-US" altLang="ko-KR" sz="2600" b="1"/>
              <a:t>’</a:t>
            </a:r>
            <a:r>
              <a:rPr lang="ko-KR" altLang="en-US" sz="2600" b="1"/>
              <a:t>의 의미</a:t>
            </a:r>
            <a:endParaRPr lang="ko-Kore-KR" altLang="en-US" sz="260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6AD8F9-E2E4-FD07-CE21-C51471EE9D46}"/>
              </a:ext>
            </a:extLst>
          </p:cNvPr>
          <p:cNvSpPr txBox="1"/>
          <p:nvPr/>
        </p:nvSpPr>
        <p:spPr>
          <a:xfrm>
            <a:off x="1265134" y="3216612"/>
            <a:ext cx="4371975" cy="168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ko-Kore-KR" altLang="en-US" sz="2400" spc="-150" dirty="0"/>
              <a:t>부서지기 쉬운</a:t>
            </a:r>
            <a:endParaRPr kumimoji="1" lang="en-US" altLang="ko-Kore-KR" sz="2400" spc="-150" dirty="0"/>
          </a:p>
          <a:p>
            <a:pPr algn="ctr">
              <a:lnSpc>
                <a:spcPct val="150000"/>
              </a:lnSpc>
            </a:pPr>
            <a:r>
              <a:rPr kumimoji="1" lang="ko-Kore-KR" altLang="en-US" sz="2400" spc="-150" dirty="0"/>
              <a:t>그래서 부서지기도 했을</a:t>
            </a:r>
            <a:endParaRPr kumimoji="1" lang="en-US" altLang="ko-Kore-KR" sz="2400" spc="-150" dirty="0"/>
          </a:p>
          <a:p>
            <a:pPr algn="ctr">
              <a:lnSpc>
                <a:spcPct val="150000"/>
              </a:lnSpc>
            </a:pPr>
            <a:r>
              <a:rPr kumimoji="1" lang="ko-Kore-KR" altLang="en-US" sz="2400" spc="-150" dirty="0"/>
              <a:t>마음의 갈피를 더듬는 존재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3115AA-BE04-2510-15C1-DEDE92BB23E6}"/>
              </a:ext>
            </a:extLst>
          </p:cNvPr>
          <p:cNvSpPr txBox="1"/>
          <p:nvPr/>
        </p:nvSpPr>
        <p:spPr>
          <a:xfrm>
            <a:off x="6768075" y="3193253"/>
            <a:ext cx="3518277" cy="168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ko-KR" altLang="en-US" sz="2400" spc="-150" dirty="0"/>
              <a:t>타인의 마음을 이해하고</a:t>
            </a:r>
            <a:endParaRPr kumimoji="1" lang="en-US" altLang="ko-KR" sz="2400" spc="-150" dirty="0"/>
          </a:p>
          <a:p>
            <a:pPr algn="ctr">
              <a:lnSpc>
                <a:spcPct val="150000"/>
              </a:lnSpc>
            </a:pPr>
            <a:r>
              <a:rPr kumimoji="1" lang="ko-KR" altLang="en-US" sz="2400" spc="-150" dirty="0"/>
              <a:t>위로해 줄 수 있는 존재를 </a:t>
            </a:r>
            <a:r>
              <a:rPr kumimoji="1" lang="ko-KR" altLang="en-US" sz="2400" spc="-150" dirty="0" err="1"/>
              <a:t>형상화함</a:t>
            </a:r>
            <a:r>
              <a:rPr kumimoji="1" lang="en-US" altLang="ko-KR" sz="2400" spc="-150" dirty="0"/>
              <a:t>.</a:t>
            </a:r>
            <a:endParaRPr kumimoji="1" lang="ko-Kore-KR" altLang="en-US" sz="2400" spc="-150" dirty="0"/>
          </a:p>
        </p:txBody>
      </p:sp>
      <p:sp>
        <p:nvSpPr>
          <p:cNvPr id="2" name="사각형: 둥근 모서리 1">
            <a:hlinkClick r:id="rId3" action="ppaction://hlinksldjump"/>
            <a:extLst>
              <a:ext uri="{FF2B5EF4-FFF2-40B4-BE49-F238E27FC236}">
                <a16:creationId xmlns:a16="http://schemas.microsoft.com/office/drawing/2014/main" id="{25D1CE51-5B93-29BF-8128-274A7B5F8007}"/>
              </a:ext>
            </a:extLst>
          </p:cNvPr>
          <p:cNvSpPr/>
          <p:nvPr/>
        </p:nvSpPr>
        <p:spPr>
          <a:xfrm>
            <a:off x="549721" y="851129"/>
            <a:ext cx="2901401" cy="64918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ko-KR" altLang="en-US" sz="3000" b="1" spc="-150">
                <a:solidFill>
                  <a:schemeClr val="accent1">
                    <a:lumMod val="75000"/>
                  </a:schemeClr>
                </a:solidFill>
              </a:rPr>
              <a:t>방문객</a:t>
            </a:r>
            <a:r>
              <a:rPr lang="en-US" altLang="ko-KR" sz="3000" b="1" spc="-150">
                <a:solidFill>
                  <a:schemeClr val="accent1">
                    <a:lumMod val="75000"/>
                  </a:schemeClr>
                </a:solidFill>
              </a:rPr>
              <a:t>_</a:t>
            </a:r>
            <a:r>
              <a:rPr lang="ko-KR" altLang="en-US" sz="2000" b="1" spc="-150">
                <a:solidFill>
                  <a:schemeClr val="accent1">
                    <a:lumMod val="75000"/>
                  </a:schemeClr>
                </a:solidFill>
              </a:rPr>
              <a:t>정현종</a:t>
            </a:r>
            <a:endParaRPr lang="ko-KR" altLang="en-US" sz="3000" b="1" spc="-15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그림 7">
            <a:hlinkClick r:id="rId4" action="ppaction://hlinksldjump"/>
            <a:extLst>
              <a:ext uri="{FF2B5EF4-FFF2-40B4-BE49-F238E27FC236}">
                <a16:creationId xmlns:a16="http://schemas.microsoft.com/office/drawing/2014/main" id="{479EBBE0-9BD7-731F-C8E3-31887F781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6380" y="158338"/>
            <a:ext cx="1184150" cy="581559"/>
          </a:xfrm>
          <a:prstGeom prst="rect">
            <a:avLst/>
          </a:prstGeom>
        </p:spPr>
      </p:pic>
      <p:pic>
        <p:nvPicPr>
          <p:cNvPr id="18" name="그림 17">
            <a:hlinkClick r:id="rId6" action="ppaction://hlinksldjump"/>
            <a:extLst>
              <a:ext uri="{FF2B5EF4-FFF2-40B4-BE49-F238E27FC236}">
                <a16:creationId xmlns:a16="http://schemas.microsoft.com/office/drawing/2014/main" id="{253F623F-ECC4-292A-1624-3B6DF31267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074" y="158338"/>
            <a:ext cx="1184150" cy="581559"/>
          </a:xfrm>
          <a:prstGeom prst="rect">
            <a:avLst/>
          </a:prstGeom>
        </p:spPr>
      </p:pic>
      <p:pic>
        <p:nvPicPr>
          <p:cNvPr id="19" name="그림 18">
            <a:hlinkClick r:id="rId8" action="ppaction://hlinksldjump"/>
            <a:extLst>
              <a:ext uri="{FF2B5EF4-FFF2-40B4-BE49-F238E27FC236}">
                <a16:creationId xmlns:a16="http://schemas.microsoft.com/office/drawing/2014/main" id="{0E909B7C-B56C-3979-72FA-14145A71A6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1" y="158338"/>
            <a:ext cx="1184150" cy="581560"/>
          </a:xfrm>
          <a:prstGeom prst="rect">
            <a:avLst/>
          </a:prstGeom>
        </p:spPr>
      </p:pic>
      <p:pic>
        <p:nvPicPr>
          <p:cNvPr id="20" name="그림 19">
            <a:hlinkClick r:id="rId10" action="ppaction://hlinksldjump"/>
            <a:extLst>
              <a:ext uri="{FF2B5EF4-FFF2-40B4-BE49-F238E27FC236}">
                <a16:creationId xmlns:a16="http://schemas.microsoft.com/office/drawing/2014/main" id="{E36C8C4E-E6F1-1BA6-189A-0BBE77A183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226" y="158337"/>
            <a:ext cx="1184150" cy="581560"/>
          </a:xfrm>
          <a:prstGeom prst="rect">
            <a:avLst/>
          </a:prstGeom>
        </p:spPr>
      </p:pic>
      <p:pic>
        <p:nvPicPr>
          <p:cNvPr id="21" name="그림 20">
            <a:hlinkClick r:id="rId12" action="ppaction://hlinksldjump"/>
            <a:extLst>
              <a:ext uri="{FF2B5EF4-FFF2-40B4-BE49-F238E27FC236}">
                <a16:creationId xmlns:a16="http://schemas.microsoft.com/office/drawing/2014/main" id="{DEC74E6B-4529-2569-FE67-0E6073045B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03" y="158337"/>
            <a:ext cx="1184150" cy="581560"/>
          </a:xfrm>
          <a:prstGeom prst="rect">
            <a:avLst/>
          </a:prstGeom>
        </p:spPr>
      </p:pic>
      <p:sp>
        <p:nvSpPr>
          <p:cNvPr id="3" name="타원 2">
            <a:hlinkClick r:id="rId3" action="ppaction://hlinksldjump"/>
            <a:extLst>
              <a:ext uri="{FF2B5EF4-FFF2-40B4-BE49-F238E27FC236}">
                <a16:creationId xmlns:a16="http://schemas.microsoft.com/office/drawing/2014/main" id="{71B4E25C-8F8D-BF35-551C-334490DF7479}"/>
              </a:ext>
            </a:extLst>
          </p:cNvPr>
          <p:cNvSpPr/>
          <p:nvPr/>
        </p:nvSpPr>
        <p:spPr>
          <a:xfrm>
            <a:off x="6043620" y="6464048"/>
            <a:ext cx="191646" cy="19164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hlinkClick r:id="rId4" action="ppaction://hlinksldjump"/>
            <a:extLst>
              <a:ext uri="{FF2B5EF4-FFF2-40B4-BE49-F238E27FC236}">
                <a16:creationId xmlns:a16="http://schemas.microsoft.com/office/drawing/2014/main" id="{16528BEE-B5C4-8C31-697D-C18D101DC75C}"/>
              </a:ext>
            </a:extLst>
          </p:cNvPr>
          <p:cNvSpPr/>
          <p:nvPr/>
        </p:nvSpPr>
        <p:spPr>
          <a:xfrm>
            <a:off x="5855418" y="6502721"/>
            <a:ext cx="114300" cy="114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hlinkClick r:id="rId14" action="ppaction://hlinksldjump"/>
            <a:extLst>
              <a:ext uri="{FF2B5EF4-FFF2-40B4-BE49-F238E27FC236}">
                <a16:creationId xmlns:a16="http://schemas.microsoft.com/office/drawing/2014/main" id="{F82A7CE2-A61C-3EA6-66BF-7F9212861FCE}"/>
              </a:ext>
            </a:extLst>
          </p:cNvPr>
          <p:cNvSpPr/>
          <p:nvPr/>
        </p:nvSpPr>
        <p:spPr>
          <a:xfrm>
            <a:off x="6309168" y="6502721"/>
            <a:ext cx="114300" cy="114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2094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01A0A-3664-8450-2A43-68B24BCC8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사각형: 둥근 모서리 1">
            <a:extLst>
              <a:ext uri="{FF2B5EF4-FFF2-40B4-BE49-F238E27FC236}">
                <a16:creationId xmlns:a16="http://schemas.microsoft.com/office/drawing/2014/main" id="{873ECB93-2EF6-9152-70BA-5BB1C1394AA9}"/>
              </a:ext>
            </a:extLst>
          </p:cNvPr>
          <p:cNvSpPr/>
          <p:nvPr/>
        </p:nvSpPr>
        <p:spPr>
          <a:xfrm>
            <a:off x="8812193" y="3114040"/>
            <a:ext cx="2803228" cy="1732280"/>
          </a:xfrm>
          <a:prstGeom prst="roundRect">
            <a:avLst/>
          </a:prstGeom>
          <a:solidFill>
            <a:srgbClr val="DCBDA8"/>
          </a:solidFill>
          <a:ln w="25400">
            <a:solidFill>
              <a:srgbClr val="784D31">
                <a:alpha val="7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kumimoji="1" lang="ko-Kore-KR" altLang="en-US" sz="2000" spc="-150">
              <a:solidFill>
                <a:schemeClr val="tx1"/>
              </a:solidFill>
            </a:endParaRPr>
          </a:p>
        </p:txBody>
      </p:sp>
      <p:sp>
        <p:nvSpPr>
          <p:cNvPr id="20" name="사각형: 둥근 모서리 1">
            <a:extLst>
              <a:ext uri="{FF2B5EF4-FFF2-40B4-BE49-F238E27FC236}">
                <a16:creationId xmlns:a16="http://schemas.microsoft.com/office/drawing/2014/main" id="{15CD783C-FADF-02B6-0FB4-528E0587A8DC}"/>
              </a:ext>
            </a:extLst>
          </p:cNvPr>
          <p:cNvSpPr/>
          <p:nvPr/>
        </p:nvSpPr>
        <p:spPr>
          <a:xfrm>
            <a:off x="4818124" y="3114040"/>
            <a:ext cx="2803228" cy="1732280"/>
          </a:xfrm>
          <a:prstGeom prst="roundRect">
            <a:avLst/>
          </a:prstGeom>
          <a:solidFill>
            <a:srgbClr val="DCBDA8"/>
          </a:solidFill>
          <a:ln w="25400">
            <a:solidFill>
              <a:srgbClr val="784D31">
                <a:alpha val="7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kumimoji="1" lang="ko-Kore-KR" altLang="en-US" sz="2000" spc="-150">
              <a:solidFill>
                <a:schemeClr val="tx1"/>
              </a:solidFill>
            </a:endParaRPr>
          </a:p>
        </p:txBody>
      </p:sp>
      <p:sp>
        <p:nvSpPr>
          <p:cNvPr id="19" name="사각형: 둥근 모서리 1">
            <a:extLst>
              <a:ext uri="{FF2B5EF4-FFF2-40B4-BE49-F238E27FC236}">
                <a16:creationId xmlns:a16="http://schemas.microsoft.com/office/drawing/2014/main" id="{CD03C925-37C2-7DE8-EAD1-41FCC60AA209}"/>
              </a:ext>
            </a:extLst>
          </p:cNvPr>
          <p:cNvSpPr/>
          <p:nvPr/>
        </p:nvSpPr>
        <p:spPr>
          <a:xfrm>
            <a:off x="678374" y="3114041"/>
            <a:ext cx="2803228" cy="1732280"/>
          </a:xfrm>
          <a:prstGeom prst="roundRect">
            <a:avLst/>
          </a:prstGeom>
          <a:solidFill>
            <a:srgbClr val="DCBDA8"/>
          </a:solidFill>
          <a:ln w="25400">
            <a:solidFill>
              <a:srgbClr val="784D31">
                <a:alpha val="7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kumimoji="1" lang="ko-Kore-KR" altLang="en-US" sz="2000" spc="-150">
              <a:solidFill>
                <a:schemeClr val="tx1"/>
              </a:solidFill>
            </a:endParaRPr>
          </a:p>
        </p:txBody>
      </p:sp>
      <p:sp>
        <p:nvSpPr>
          <p:cNvPr id="14" name="텍스트 개체 틀 7">
            <a:extLst>
              <a:ext uri="{FF2B5EF4-FFF2-40B4-BE49-F238E27FC236}">
                <a16:creationId xmlns:a16="http://schemas.microsoft.com/office/drawing/2014/main" id="{293495FE-84EC-5108-06F5-F0E4348CB038}"/>
              </a:ext>
            </a:extLst>
          </p:cNvPr>
          <p:cNvSpPr txBox="1">
            <a:spLocks/>
          </p:cNvSpPr>
          <p:nvPr/>
        </p:nvSpPr>
        <p:spPr>
          <a:xfrm>
            <a:off x="941714" y="1666238"/>
            <a:ext cx="2645227" cy="6143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600" b="1" dirty="0"/>
              <a:t>‘</a:t>
            </a:r>
            <a:r>
              <a:rPr lang="ko-KR" altLang="en-US" sz="2600" b="1" dirty="0"/>
              <a:t>환대</a:t>
            </a:r>
            <a:r>
              <a:rPr lang="en-US" altLang="ko-KR" sz="2600" b="1" dirty="0"/>
              <a:t>’</a:t>
            </a:r>
            <a:r>
              <a:rPr lang="ko-KR" altLang="en-US" sz="2600" b="1" dirty="0"/>
              <a:t>의 의미</a:t>
            </a:r>
            <a:endParaRPr lang="ko-Kore-KR" altLang="en-US" sz="2600" b="1" dirty="0"/>
          </a:p>
        </p:txBody>
      </p:sp>
      <p:pic>
        <p:nvPicPr>
          <p:cNvPr id="2" name="그림 1" descr="텍스트, 폰트, 스크린샷이(가) 표시된 사진&#10;&#10;자동 생성된 설명">
            <a:extLst>
              <a:ext uri="{FF2B5EF4-FFF2-40B4-BE49-F238E27FC236}">
                <a16:creationId xmlns:a16="http://schemas.microsoft.com/office/drawing/2014/main" id="{26E35DD2-A7E9-1068-33E1-2BD617ED2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720" r="42484" b="35488"/>
          <a:stretch/>
        </p:blipFill>
        <p:spPr>
          <a:xfrm>
            <a:off x="7759555" y="3647959"/>
            <a:ext cx="804863" cy="614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19467B-59F4-921C-5E03-3BCD78D00B7E}"/>
              </a:ext>
            </a:extLst>
          </p:cNvPr>
          <p:cNvSpPr txBox="1"/>
          <p:nvPr/>
        </p:nvSpPr>
        <p:spPr>
          <a:xfrm>
            <a:off x="8812193" y="3477059"/>
            <a:ext cx="2803228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ko-KR" sz="2000" spc="-150"/>
              <a:t>‘</a:t>
            </a:r>
            <a:r>
              <a:rPr kumimoji="1" lang="ko-KR" altLang="en-US" sz="2000" spc="-150"/>
              <a:t>바람</a:t>
            </a:r>
            <a:r>
              <a:rPr kumimoji="1" lang="en-US" altLang="ko-KR" sz="2000" spc="-150"/>
              <a:t>’</a:t>
            </a:r>
            <a:r>
              <a:rPr kumimoji="1" lang="ko-KR" altLang="en-US" sz="2000" spc="-150" err="1"/>
              <a:t>처럼</a:t>
            </a:r>
            <a:r>
              <a:rPr kumimoji="1" lang="ko-KR" altLang="en-US" sz="2000" spc="-150"/>
              <a:t> 타인의 마음을 위로해 주어야 함</a:t>
            </a:r>
            <a:r>
              <a:rPr kumimoji="1" lang="en-US" altLang="ko-KR" sz="2000" spc="-150"/>
              <a:t>.</a:t>
            </a:r>
            <a:endParaRPr kumimoji="1" lang="ko-Kore-KR" altLang="en-US" sz="2000" spc="-1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E4FB3-6B0B-4350-F445-D89632A79F4D}"/>
              </a:ext>
            </a:extLst>
          </p:cNvPr>
          <p:cNvSpPr txBox="1"/>
          <p:nvPr/>
        </p:nvSpPr>
        <p:spPr>
          <a:xfrm>
            <a:off x="4960620" y="3477060"/>
            <a:ext cx="2511867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ko-Kore-KR" altLang="en-US" sz="2000" spc="-150"/>
              <a:t>만남은 그런 마음이</a:t>
            </a:r>
            <a:endParaRPr kumimoji="1" lang="en-US" altLang="ko-Kore-KR" sz="2000" spc="-150"/>
          </a:p>
          <a:p>
            <a:pPr algn="ctr">
              <a:lnSpc>
                <a:spcPct val="150000"/>
              </a:lnSpc>
            </a:pPr>
            <a:r>
              <a:rPr kumimoji="1" lang="ko-Kore-KR" altLang="en-US" sz="2000" spc="-150"/>
              <a:t>오는 것임</a:t>
            </a:r>
            <a:r>
              <a:rPr kumimoji="1" lang="en-US" altLang="ko-Kore-KR" sz="2000" spc="-150"/>
              <a:t>.</a:t>
            </a:r>
            <a:endParaRPr kumimoji="1" lang="ko-Kore-KR" altLang="en-US" sz="2000" spc="-150"/>
          </a:p>
        </p:txBody>
      </p:sp>
      <p:pic>
        <p:nvPicPr>
          <p:cNvPr id="8" name="그림 7" descr="텍스트, 폰트, 스크린샷이(가) 표시된 사진&#10;&#10;자동 생성된 설명">
            <a:extLst>
              <a:ext uri="{FF2B5EF4-FFF2-40B4-BE49-F238E27FC236}">
                <a16:creationId xmlns:a16="http://schemas.microsoft.com/office/drawing/2014/main" id="{07A14EA5-BBEE-3E31-645B-DED0DF104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720" r="42484" b="35488"/>
          <a:stretch/>
        </p:blipFill>
        <p:spPr>
          <a:xfrm>
            <a:off x="3688541" y="3647959"/>
            <a:ext cx="804863" cy="614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4DD167-EA00-B57E-0DCD-94520B166CFD}"/>
              </a:ext>
            </a:extLst>
          </p:cNvPr>
          <p:cNvSpPr txBox="1"/>
          <p:nvPr/>
        </p:nvSpPr>
        <p:spPr>
          <a:xfrm>
            <a:off x="750456" y="3271268"/>
            <a:ext cx="2686897" cy="141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ko-Kore-KR" altLang="en-US" sz="2000" spc="-150"/>
              <a:t>사람의 마음은 상처받기 쉽고 이미 상처를</a:t>
            </a:r>
            <a:endParaRPr kumimoji="1" lang="en-US" altLang="ko-Kore-KR" sz="2000" spc="-150"/>
          </a:p>
          <a:p>
            <a:pPr algn="ctr">
              <a:lnSpc>
                <a:spcPct val="150000"/>
              </a:lnSpc>
            </a:pPr>
            <a:r>
              <a:rPr kumimoji="1" lang="ko-Kore-KR" altLang="en-US" sz="2000" spc="-150"/>
              <a:t>받았을 수도 있음</a:t>
            </a:r>
            <a:r>
              <a:rPr kumimoji="1" lang="en-US" altLang="ko-Kore-KR" sz="2000" spc="-150"/>
              <a:t>.</a:t>
            </a:r>
            <a:endParaRPr kumimoji="1" lang="ko-Kore-KR" altLang="en-US" sz="2000" spc="-150"/>
          </a:p>
        </p:txBody>
      </p:sp>
      <p:sp>
        <p:nvSpPr>
          <p:cNvPr id="12" name="사각형: 둥근 모서리 11">
            <a:hlinkClick r:id="rId4" action="ppaction://hlinksldjump"/>
            <a:extLst>
              <a:ext uri="{FF2B5EF4-FFF2-40B4-BE49-F238E27FC236}">
                <a16:creationId xmlns:a16="http://schemas.microsoft.com/office/drawing/2014/main" id="{C486857F-C368-6842-9AAC-E8EF06A69106}"/>
              </a:ext>
            </a:extLst>
          </p:cNvPr>
          <p:cNvSpPr/>
          <p:nvPr/>
        </p:nvSpPr>
        <p:spPr>
          <a:xfrm>
            <a:off x="549721" y="851129"/>
            <a:ext cx="2901401" cy="64918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ko-KR" altLang="en-US" sz="3000" b="1" spc="-150">
                <a:solidFill>
                  <a:schemeClr val="accent1">
                    <a:lumMod val="75000"/>
                  </a:schemeClr>
                </a:solidFill>
              </a:rPr>
              <a:t>방문객</a:t>
            </a:r>
            <a:r>
              <a:rPr lang="en-US" altLang="ko-KR" sz="3000" b="1" spc="-150">
                <a:solidFill>
                  <a:schemeClr val="accent1">
                    <a:lumMod val="75000"/>
                  </a:schemeClr>
                </a:solidFill>
              </a:rPr>
              <a:t>_</a:t>
            </a:r>
            <a:r>
              <a:rPr lang="ko-KR" altLang="en-US" sz="2000" b="1" spc="-150">
                <a:solidFill>
                  <a:schemeClr val="accent1">
                    <a:lumMod val="75000"/>
                  </a:schemeClr>
                </a:solidFill>
              </a:rPr>
              <a:t>정현종</a:t>
            </a:r>
            <a:endParaRPr lang="ko-KR" altLang="en-US" sz="3000" b="1" spc="-15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그림 14">
            <a:hlinkClick r:id="rId5" action="ppaction://hlinksldjump"/>
            <a:extLst>
              <a:ext uri="{FF2B5EF4-FFF2-40B4-BE49-F238E27FC236}">
                <a16:creationId xmlns:a16="http://schemas.microsoft.com/office/drawing/2014/main" id="{24797E6B-2E8D-6F59-9679-42027860D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6380" y="158338"/>
            <a:ext cx="1184150" cy="581559"/>
          </a:xfrm>
          <a:prstGeom prst="rect">
            <a:avLst/>
          </a:prstGeom>
        </p:spPr>
      </p:pic>
      <p:pic>
        <p:nvPicPr>
          <p:cNvPr id="16" name="그림 15">
            <a:hlinkClick r:id="rId7" action="ppaction://hlinksldjump"/>
            <a:extLst>
              <a:ext uri="{FF2B5EF4-FFF2-40B4-BE49-F238E27FC236}">
                <a16:creationId xmlns:a16="http://schemas.microsoft.com/office/drawing/2014/main" id="{975AEFAF-3BC7-0DAD-ABE8-B4C6BA607E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074" y="158338"/>
            <a:ext cx="1184150" cy="581559"/>
          </a:xfrm>
          <a:prstGeom prst="rect">
            <a:avLst/>
          </a:prstGeom>
        </p:spPr>
      </p:pic>
      <p:pic>
        <p:nvPicPr>
          <p:cNvPr id="22" name="그림 21">
            <a:hlinkClick r:id="rId9" action="ppaction://hlinksldjump"/>
            <a:extLst>
              <a:ext uri="{FF2B5EF4-FFF2-40B4-BE49-F238E27FC236}">
                <a16:creationId xmlns:a16="http://schemas.microsoft.com/office/drawing/2014/main" id="{04B9D850-A043-3B93-9B3A-C73C1E69E5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1" y="158338"/>
            <a:ext cx="1184150" cy="581560"/>
          </a:xfrm>
          <a:prstGeom prst="rect">
            <a:avLst/>
          </a:prstGeom>
        </p:spPr>
      </p:pic>
      <p:pic>
        <p:nvPicPr>
          <p:cNvPr id="23" name="그림 22">
            <a:hlinkClick r:id="rId11" action="ppaction://hlinksldjump"/>
            <a:extLst>
              <a:ext uri="{FF2B5EF4-FFF2-40B4-BE49-F238E27FC236}">
                <a16:creationId xmlns:a16="http://schemas.microsoft.com/office/drawing/2014/main" id="{8E4D5512-4BD4-7B99-31EE-014B967255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226" y="158337"/>
            <a:ext cx="1184150" cy="581560"/>
          </a:xfrm>
          <a:prstGeom prst="rect">
            <a:avLst/>
          </a:prstGeom>
        </p:spPr>
      </p:pic>
      <p:pic>
        <p:nvPicPr>
          <p:cNvPr id="24" name="그림 23">
            <a:hlinkClick r:id="rId13" action="ppaction://hlinksldjump"/>
            <a:extLst>
              <a:ext uri="{FF2B5EF4-FFF2-40B4-BE49-F238E27FC236}">
                <a16:creationId xmlns:a16="http://schemas.microsoft.com/office/drawing/2014/main" id="{941FB965-12ED-F677-1835-127A8358DB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03" y="158337"/>
            <a:ext cx="1184150" cy="581560"/>
          </a:xfrm>
          <a:prstGeom prst="rect">
            <a:avLst/>
          </a:prstGeom>
        </p:spPr>
      </p:pic>
      <p:sp>
        <p:nvSpPr>
          <p:cNvPr id="5" name="타원 4">
            <a:hlinkClick r:id="rId15" action="ppaction://hlinksldjump"/>
            <a:extLst>
              <a:ext uri="{FF2B5EF4-FFF2-40B4-BE49-F238E27FC236}">
                <a16:creationId xmlns:a16="http://schemas.microsoft.com/office/drawing/2014/main" id="{0A4420D3-FE9A-D8C7-7F7F-1A03902FB613}"/>
              </a:ext>
            </a:extLst>
          </p:cNvPr>
          <p:cNvSpPr/>
          <p:nvPr/>
        </p:nvSpPr>
        <p:spPr>
          <a:xfrm>
            <a:off x="6252113" y="6464048"/>
            <a:ext cx="191646" cy="19164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hlinkClick r:id="rId5" action="ppaction://hlinksldjump"/>
            <a:extLst>
              <a:ext uri="{FF2B5EF4-FFF2-40B4-BE49-F238E27FC236}">
                <a16:creationId xmlns:a16="http://schemas.microsoft.com/office/drawing/2014/main" id="{4CC3263E-99F0-D9A6-C5A8-186DB20AF900}"/>
              </a:ext>
            </a:extLst>
          </p:cNvPr>
          <p:cNvSpPr/>
          <p:nvPr/>
        </p:nvSpPr>
        <p:spPr>
          <a:xfrm>
            <a:off x="5825587" y="6502721"/>
            <a:ext cx="114300" cy="114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hlinkClick r:id="rId4" action="ppaction://hlinksldjump"/>
            <a:extLst>
              <a:ext uri="{FF2B5EF4-FFF2-40B4-BE49-F238E27FC236}">
                <a16:creationId xmlns:a16="http://schemas.microsoft.com/office/drawing/2014/main" id="{1F9D8E2D-237B-72F5-CAB9-DF794AF290BE}"/>
              </a:ext>
            </a:extLst>
          </p:cNvPr>
          <p:cNvSpPr/>
          <p:nvPr/>
        </p:nvSpPr>
        <p:spPr>
          <a:xfrm>
            <a:off x="6038850" y="6502721"/>
            <a:ext cx="114300" cy="114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435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사각형: 둥근 위쪽 모서리 15">
            <a:extLst>
              <a:ext uri="{FF2B5EF4-FFF2-40B4-BE49-F238E27FC236}">
                <a16:creationId xmlns:a16="http://schemas.microsoft.com/office/drawing/2014/main" id="{26C9CEED-66E0-B366-B061-5570F472C210}"/>
              </a:ext>
            </a:extLst>
          </p:cNvPr>
          <p:cNvSpPr/>
          <p:nvPr/>
        </p:nvSpPr>
        <p:spPr>
          <a:xfrm>
            <a:off x="5113866" y="1020799"/>
            <a:ext cx="6550947" cy="936693"/>
          </a:xfrm>
          <a:prstGeom prst="round2SameRect">
            <a:avLst/>
          </a:prstGeom>
          <a:solidFill>
            <a:srgbClr val="73B96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텍스트 개체 틀 22">
            <a:extLst>
              <a:ext uri="{FF2B5EF4-FFF2-40B4-BE49-F238E27FC236}">
                <a16:creationId xmlns:a16="http://schemas.microsoft.com/office/drawing/2014/main" id="{6ADD6342-4340-9713-0BD2-E474357FA8AD}"/>
              </a:ext>
            </a:extLst>
          </p:cNvPr>
          <p:cNvSpPr txBox="1">
            <a:spLocks/>
          </p:cNvSpPr>
          <p:nvPr/>
        </p:nvSpPr>
        <p:spPr>
          <a:xfrm>
            <a:off x="5345547" y="1273753"/>
            <a:ext cx="6369504" cy="52537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400"/>
              <a:t>삶에서 시적인 순간은 </a:t>
            </a:r>
            <a:r>
              <a:rPr lang="ko-KR" altLang="en-US" sz="2400" err="1"/>
              <a:t>언제인가요</a:t>
            </a:r>
            <a:r>
              <a:rPr lang="en-US" altLang="ko-KR" sz="2400"/>
              <a:t>?</a:t>
            </a:r>
            <a:endParaRPr lang="ko-KR" altLang="en-US" sz="2400"/>
          </a:p>
        </p:txBody>
      </p:sp>
      <p:sp>
        <p:nvSpPr>
          <p:cNvPr id="10" name="텍스트 개체 틀 22">
            <a:extLst>
              <a:ext uri="{FF2B5EF4-FFF2-40B4-BE49-F238E27FC236}">
                <a16:creationId xmlns:a16="http://schemas.microsoft.com/office/drawing/2014/main" id="{D3FA35EB-4AE0-4346-398D-BAB5A6E43C2C}"/>
              </a:ext>
            </a:extLst>
          </p:cNvPr>
          <p:cNvSpPr txBox="1">
            <a:spLocks/>
          </p:cNvSpPr>
          <p:nvPr/>
        </p:nvSpPr>
        <p:spPr>
          <a:xfrm>
            <a:off x="5113866" y="2051471"/>
            <a:ext cx="6550947" cy="1756174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>
            <a:normAutofit/>
          </a:bodyPr>
          <a:lstStyle>
            <a:lvl1pPr marL="171450" indent="-1714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 spc="-15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텍스트 개체 틀 22">
            <a:extLst>
              <a:ext uri="{FF2B5EF4-FFF2-40B4-BE49-F238E27FC236}">
                <a16:creationId xmlns:a16="http://schemas.microsoft.com/office/drawing/2014/main" id="{97BC543B-093D-51C8-5008-A19F147CAE13}"/>
              </a:ext>
            </a:extLst>
          </p:cNvPr>
          <p:cNvSpPr txBox="1">
            <a:spLocks/>
          </p:cNvSpPr>
          <p:nvPr/>
        </p:nvSpPr>
        <p:spPr>
          <a:xfrm>
            <a:off x="5113866" y="3935165"/>
            <a:ext cx="6550947" cy="1756174"/>
          </a:xfrm>
          <a:prstGeom prst="snip1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171450" indent="-1714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 spc="-15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o-KR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AA9D09B-EBC1-CDC9-CD41-FBD9DF880834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3" name="모서리가 둥근 직사각형 25">
              <a:extLst>
                <a:ext uri="{FF2B5EF4-FFF2-40B4-BE49-F238E27FC236}">
                  <a16:creationId xmlns:a16="http://schemas.microsoft.com/office/drawing/2014/main" id="{1C2C4E96-8EB3-EA5B-83C1-333411200421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4" name="그래픽 3">
              <a:extLst>
                <a:ext uri="{FF2B5EF4-FFF2-40B4-BE49-F238E27FC236}">
                  <a16:creationId xmlns:a16="http://schemas.microsoft.com/office/drawing/2014/main" id="{C9F7EFCA-04F0-8615-135E-A473BE279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2C0BA9CE-1506-D1D3-9A9D-5C7B687CA04E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6" name="모서리가 둥근 직사각형 22">
              <a:extLst>
                <a:ext uri="{FF2B5EF4-FFF2-40B4-BE49-F238E27FC236}">
                  <a16:creationId xmlns:a16="http://schemas.microsoft.com/office/drawing/2014/main" id="{4A5339B8-4F44-82C3-86CB-38B9F8CC4C80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7" name="그래픽 6">
              <a:extLst>
                <a:ext uri="{FF2B5EF4-FFF2-40B4-BE49-F238E27FC236}">
                  <a16:creationId xmlns:a16="http://schemas.microsoft.com/office/drawing/2014/main" id="{DC81D681-6680-BCAC-D15D-0CB23542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9C840052-6ACE-89A1-3BF9-50E691EC7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8" b="95869" l="1911" r="96688">
                        <a14:foregroundMark x1="59363" y1="65670" x2="43312" y2="70798"/>
                        <a14:foregroundMark x1="43312" y1="70798" x2="46115" y2="71937"/>
                        <a14:foregroundMark x1="51338" y1="66524" x2="44076" y2="78205"/>
                        <a14:foregroundMark x1="44076" y1="78205" x2="64586" y2="82194"/>
                        <a14:foregroundMark x1="64586" y1="82194" x2="57452" y2="84900"/>
                        <a14:foregroundMark x1="37070" y1="81766" x2="75541" y2="88319"/>
                        <a14:foregroundMark x1="75541" y1="88319" x2="75796" y2="88177"/>
                        <a14:foregroundMark x1="36561" y1="91595" x2="95159" y2="93447"/>
                        <a14:foregroundMark x1="26497" y1="49288" x2="13376" y2="89744"/>
                        <a14:foregroundMark x1="13376" y1="89744" x2="13376" y2="89744"/>
                        <a14:foregroundMark x1="28280" y1="42165" x2="29045" y2="58405"/>
                        <a14:foregroundMark x1="29045" y1="58405" x2="30064" y2="57692"/>
                        <a14:foregroundMark x1="34013" y1="37607" x2="42803" y2="53989"/>
                        <a14:foregroundMark x1="39745" y1="40028" x2="42548" y2="54131"/>
                        <a14:foregroundMark x1="42548" y1="54131" x2="56561" y2="68091"/>
                        <a14:foregroundMark x1="90701" y1="82621" x2="95414" y2="93162"/>
                        <a14:foregroundMark x1="91083" y1="74786" x2="96433" y2="90456"/>
                        <a14:foregroundMark x1="96815" y1="59402" x2="96815" y2="59402"/>
                        <a14:foregroundMark x1="71465" y1="55271" x2="53248" y2="64245"/>
                        <a14:foregroundMark x1="53248" y1="64245" x2="24713" y2="94302"/>
                        <a14:foregroundMark x1="24713" y1="94302" x2="24076" y2="94017"/>
                        <a14:foregroundMark x1="2420" y1="97578" x2="54140" y2="98718"/>
                        <a14:foregroundMark x1="54140" y1="98718" x2="88917" y2="95726"/>
                        <a14:foregroundMark x1="88917" y1="95726" x2="96815" y2="96011"/>
                        <a14:foregroundMark x1="7389" y1="91026" x2="2038" y2="96011"/>
                        <a14:foregroundMark x1="32357" y1="67094" x2="40127" y2="82479"/>
                        <a14:foregroundMark x1="40127" y1="82479" x2="40637" y2="81766"/>
                        <a14:foregroundMark x1="65987" y1="12678" x2="52739" y2="16524"/>
                        <a14:foregroundMark x1="52739" y1="16524" x2="64204" y2="19231"/>
                        <a14:foregroundMark x1="64204" y1="19231" x2="67516" y2="15242"/>
                        <a14:foregroundMark x1="59108" y1="7835" x2="71975" y2="17521"/>
                        <a14:foregroundMark x1="57452" y1="9687" x2="43949" y2="32906"/>
                        <a14:foregroundMark x1="69682" y1="14530" x2="86879" y2="61111"/>
                        <a14:foregroundMark x1="91338" y1="51567" x2="96306" y2="65670"/>
                        <a14:foregroundMark x1="72484" y1="14815" x2="88917" y2="30484"/>
                        <a14:foregroundMark x1="74904" y1="14672" x2="43439" y2="15100"/>
                        <a14:foregroundMark x1="72611" y1="11538" x2="34140" y2="15242"/>
                        <a14:foregroundMark x1="66879" y1="9544" x2="43949" y2="5128"/>
                        <a14:foregroundMark x1="43949" y1="5128" x2="40892" y2="92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100" y="1410486"/>
            <a:ext cx="4699034" cy="4202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A6CA88-7053-15E5-F42F-766867C84B9B}"/>
              </a:ext>
            </a:extLst>
          </p:cNvPr>
          <p:cNvSpPr txBox="1"/>
          <p:nvPr/>
        </p:nvSpPr>
        <p:spPr>
          <a:xfrm>
            <a:off x="5239739" y="239833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o-KR" altLang="en-US" sz="2400" b="1" spc="-150" dirty="0">
                <a:solidFill>
                  <a:schemeClr val="accent1"/>
                </a:solidFill>
              </a:rPr>
              <a:t>어머니의 흰머리를 발견하고 흰머리 하나하나가 우리를 키우느라 고생하신 어머니의 고생된 삶의 자국으로 느껴졌다</a:t>
            </a:r>
            <a:r>
              <a:rPr lang="en-US" altLang="ko-KR" sz="2400" b="1" spc="-150" dirty="0">
                <a:solidFill>
                  <a:schemeClr val="accent1"/>
                </a:solidFill>
              </a:rPr>
              <a:t>.</a:t>
            </a:r>
            <a:endParaRPr lang="ko-KR" altLang="en-US" sz="2400" b="1" spc="-150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85C2BD-FF32-A610-62F2-32949B29138F}"/>
              </a:ext>
            </a:extLst>
          </p:cNvPr>
          <p:cNvSpPr txBox="1"/>
          <p:nvPr/>
        </p:nvSpPr>
        <p:spPr>
          <a:xfrm>
            <a:off x="5239739" y="421308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전학을 가게 되어 친한 친구들과 헤어지게 된 나의 모습이 나뭇가지에서 떨어지는 </a:t>
            </a:r>
            <a:r>
              <a:rPr lang="ko-KR" altLang="en-US" sz="2400" b="1" spc="-150" dirty="0" err="1">
                <a:solidFill>
                  <a:schemeClr val="accent1"/>
                </a:solidFill>
                <a:latin typeface="+mn-ea"/>
              </a:rPr>
              <a:t>낙엽같다고</a:t>
            </a: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 느꼈다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. </a:t>
            </a:r>
            <a:endParaRPr lang="ko-KR" altLang="en-US" sz="2400" b="1" spc="-150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193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5" grpId="0"/>
      <p:bldP spid="15" grpId="1"/>
      <p:bldP spid="1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둥근 위쪽 모서리 11">
            <a:extLst>
              <a:ext uri="{FF2B5EF4-FFF2-40B4-BE49-F238E27FC236}">
                <a16:creationId xmlns:a16="http://schemas.microsoft.com/office/drawing/2014/main" id="{B27BC838-3726-C96B-499A-C4530EA29BC8}"/>
              </a:ext>
            </a:extLst>
          </p:cNvPr>
          <p:cNvSpPr/>
          <p:nvPr/>
        </p:nvSpPr>
        <p:spPr>
          <a:xfrm>
            <a:off x="7581899" y="4167659"/>
            <a:ext cx="3493905" cy="465391"/>
          </a:xfrm>
          <a:prstGeom prst="round2SameRect">
            <a:avLst>
              <a:gd name="adj1" fmla="val 23506"/>
              <a:gd name="adj2" fmla="val 0"/>
            </a:avLst>
          </a:prstGeom>
          <a:solidFill>
            <a:srgbClr val="DCBDA8"/>
          </a:solidFill>
          <a:ln w="25400">
            <a:solidFill>
              <a:srgbClr val="784D31">
                <a:alpha val="70000"/>
              </a:srgb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둥근 위쪽 모서리 9">
            <a:extLst>
              <a:ext uri="{FF2B5EF4-FFF2-40B4-BE49-F238E27FC236}">
                <a16:creationId xmlns:a16="http://schemas.microsoft.com/office/drawing/2014/main" id="{DF71B8DD-D10F-D724-8758-869E544F3C49}"/>
              </a:ext>
            </a:extLst>
          </p:cNvPr>
          <p:cNvSpPr/>
          <p:nvPr/>
        </p:nvSpPr>
        <p:spPr>
          <a:xfrm>
            <a:off x="1182241" y="4161738"/>
            <a:ext cx="3493905" cy="465391"/>
          </a:xfrm>
          <a:prstGeom prst="round2SameRect">
            <a:avLst>
              <a:gd name="adj1" fmla="val 23506"/>
              <a:gd name="adj2" fmla="val 0"/>
            </a:avLst>
          </a:prstGeom>
          <a:solidFill>
            <a:srgbClr val="DCBDA8"/>
          </a:solidFill>
          <a:ln w="25400">
            <a:solidFill>
              <a:srgbClr val="784D31">
                <a:alpha val="70000"/>
              </a:srgb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위쪽 모서리 8">
            <a:extLst>
              <a:ext uri="{FF2B5EF4-FFF2-40B4-BE49-F238E27FC236}">
                <a16:creationId xmlns:a16="http://schemas.microsoft.com/office/drawing/2014/main" id="{CA7D7E2A-0A23-2C74-2E38-D0F1426B5552}"/>
              </a:ext>
            </a:extLst>
          </p:cNvPr>
          <p:cNvSpPr/>
          <p:nvPr/>
        </p:nvSpPr>
        <p:spPr>
          <a:xfrm>
            <a:off x="7577533" y="1522879"/>
            <a:ext cx="3493905" cy="465391"/>
          </a:xfrm>
          <a:prstGeom prst="round2SameRect">
            <a:avLst>
              <a:gd name="adj1" fmla="val 23506"/>
              <a:gd name="adj2" fmla="val 0"/>
            </a:avLst>
          </a:prstGeom>
          <a:solidFill>
            <a:srgbClr val="DCBDA8"/>
          </a:solidFill>
          <a:ln w="25400">
            <a:solidFill>
              <a:srgbClr val="784D31">
                <a:alpha val="70000"/>
              </a:srgb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사각형: 둥근 위쪽 모서리 25">
            <a:extLst>
              <a:ext uri="{FF2B5EF4-FFF2-40B4-BE49-F238E27FC236}">
                <a16:creationId xmlns:a16="http://schemas.microsoft.com/office/drawing/2014/main" id="{A1EEBE38-4864-9D1B-1C41-416BB82701EB}"/>
              </a:ext>
            </a:extLst>
          </p:cNvPr>
          <p:cNvSpPr/>
          <p:nvPr/>
        </p:nvSpPr>
        <p:spPr>
          <a:xfrm flipV="1">
            <a:off x="7577534" y="4649295"/>
            <a:ext cx="3493905" cy="1004257"/>
          </a:xfrm>
          <a:prstGeom prst="round2SameRect">
            <a:avLst>
              <a:gd name="adj1" fmla="val 10943"/>
              <a:gd name="adj2" fmla="val 0"/>
            </a:avLst>
          </a:prstGeom>
          <a:solidFill>
            <a:schemeClr val="bg1"/>
          </a:solidFill>
          <a:ln w="25400">
            <a:solidFill>
              <a:srgbClr val="784D31">
                <a:alpha val="70000"/>
              </a:srgb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사각형: 둥근 위쪽 모서리 28">
            <a:extLst>
              <a:ext uri="{FF2B5EF4-FFF2-40B4-BE49-F238E27FC236}">
                <a16:creationId xmlns:a16="http://schemas.microsoft.com/office/drawing/2014/main" id="{BF487CAA-824B-FB55-4908-DEABFD7888B8}"/>
              </a:ext>
            </a:extLst>
          </p:cNvPr>
          <p:cNvSpPr/>
          <p:nvPr/>
        </p:nvSpPr>
        <p:spPr>
          <a:xfrm flipV="1">
            <a:off x="7577534" y="2002690"/>
            <a:ext cx="3493905" cy="1004257"/>
          </a:xfrm>
          <a:prstGeom prst="round2SameRect">
            <a:avLst>
              <a:gd name="adj1" fmla="val 10943"/>
              <a:gd name="adj2" fmla="val 0"/>
            </a:avLst>
          </a:prstGeom>
          <a:solidFill>
            <a:schemeClr val="bg1"/>
          </a:solidFill>
          <a:ln w="25400">
            <a:solidFill>
              <a:srgbClr val="784D31">
                <a:alpha val="70000"/>
              </a:srgb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위쪽 모서리 22">
            <a:extLst>
              <a:ext uri="{FF2B5EF4-FFF2-40B4-BE49-F238E27FC236}">
                <a16:creationId xmlns:a16="http://schemas.microsoft.com/office/drawing/2014/main" id="{18264FC0-71CE-D58A-B128-00CE668DFABB}"/>
              </a:ext>
            </a:extLst>
          </p:cNvPr>
          <p:cNvSpPr/>
          <p:nvPr/>
        </p:nvSpPr>
        <p:spPr>
          <a:xfrm flipV="1">
            <a:off x="1182242" y="4649295"/>
            <a:ext cx="3493905" cy="1004257"/>
          </a:xfrm>
          <a:prstGeom prst="round2SameRect">
            <a:avLst>
              <a:gd name="adj1" fmla="val 10943"/>
              <a:gd name="adj2" fmla="val 0"/>
            </a:avLst>
          </a:prstGeom>
          <a:solidFill>
            <a:schemeClr val="bg1"/>
          </a:solidFill>
          <a:ln w="25400">
            <a:solidFill>
              <a:srgbClr val="784D31">
                <a:alpha val="70000"/>
              </a:srgb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D202FAD-C516-33E7-2AC3-CB7F9F14B914}"/>
              </a:ext>
            </a:extLst>
          </p:cNvPr>
          <p:cNvGrpSpPr/>
          <p:nvPr/>
        </p:nvGrpSpPr>
        <p:grpSpPr>
          <a:xfrm>
            <a:off x="1182242" y="1546310"/>
            <a:ext cx="3493905" cy="1460637"/>
            <a:chOff x="468087" y="1161478"/>
            <a:chExt cx="3672840" cy="2117300"/>
          </a:xfrm>
        </p:grpSpPr>
        <p:sp>
          <p:nvSpPr>
            <p:cNvPr id="11" name="사각형: 둥근 위쪽 모서리 10">
              <a:extLst>
                <a:ext uri="{FF2B5EF4-FFF2-40B4-BE49-F238E27FC236}">
                  <a16:creationId xmlns:a16="http://schemas.microsoft.com/office/drawing/2014/main" id="{04729647-8E1C-E6C8-588C-19CC61401CA5}"/>
                </a:ext>
              </a:extLst>
            </p:cNvPr>
            <p:cNvSpPr/>
            <p:nvPr/>
          </p:nvSpPr>
          <p:spPr>
            <a:xfrm>
              <a:off x="468087" y="1161478"/>
              <a:ext cx="3672840" cy="674618"/>
            </a:xfrm>
            <a:prstGeom prst="round2SameRect">
              <a:avLst>
                <a:gd name="adj1" fmla="val 23506"/>
                <a:gd name="adj2" fmla="val 0"/>
              </a:avLst>
            </a:prstGeom>
            <a:solidFill>
              <a:srgbClr val="DCBDA8"/>
            </a:solidFill>
            <a:ln w="25400">
              <a:solidFill>
                <a:srgbClr val="784D31">
                  <a:alpha val="70000"/>
                </a:srgb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사각형: 둥근 위쪽 모서리 18">
              <a:extLst>
                <a:ext uri="{FF2B5EF4-FFF2-40B4-BE49-F238E27FC236}">
                  <a16:creationId xmlns:a16="http://schemas.microsoft.com/office/drawing/2014/main" id="{CE2C4E04-7DD2-0EE8-4219-958137B4DECC}"/>
                </a:ext>
              </a:extLst>
            </p:cNvPr>
            <p:cNvSpPr/>
            <p:nvPr/>
          </p:nvSpPr>
          <p:spPr>
            <a:xfrm flipV="1">
              <a:off x="468087" y="1823034"/>
              <a:ext cx="3672840" cy="1455744"/>
            </a:xfrm>
            <a:prstGeom prst="round2SameRect">
              <a:avLst>
                <a:gd name="adj1" fmla="val 10943"/>
                <a:gd name="adj2" fmla="val 0"/>
              </a:avLst>
            </a:prstGeom>
            <a:solidFill>
              <a:schemeClr val="bg1"/>
            </a:solidFill>
            <a:ln w="25400">
              <a:solidFill>
                <a:srgbClr val="784D31">
                  <a:alpha val="70000"/>
                </a:srgb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F9900790-4512-F21A-FC32-DEDD1D6DC22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9118" y="1001069"/>
            <a:ext cx="6062662" cy="6715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ko-KR" altLang="en-US" sz="2400" b="1">
                <a:solidFill>
                  <a:srgbClr val="784D31"/>
                </a:solidFill>
              </a:rPr>
              <a:t>맥락을 고려한 문학 작품 감상</a:t>
            </a:r>
            <a:endParaRPr lang="ko-Kore-KR" altLang="en-US" sz="2400" b="1">
              <a:solidFill>
                <a:srgbClr val="784D31"/>
              </a:solidFill>
            </a:endParaRPr>
          </a:p>
        </p:txBody>
      </p:sp>
      <p:sp>
        <p:nvSpPr>
          <p:cNvPr id="13" name="사각형: 둥근 모서리 18">
            <a:extLst>
              <a:ext uri="{FF2B5EF4-FFF2-40B4-BE49-F238E27FC236}">
                <a16:creationId xmlns:a16="http://schemas.microsoft.com/office/drawing/2014/main" id="{795A1746-CBE3-8165-A9CD-BEF47083299F}"/>
              </a:ext>
            </a:extLst>
          </p:cNvPr>
          <p:cNvSpPr/>
          <p:nvPr/>
        </p:nvSpPr>
        <p:spPr>
          <a:xfrm>
            <a:off x="5275043" y="2869725"/>
            <a:ext cx="1800000" cy="180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DD1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EC95E-22A0-45CF-B67E-F7ACE24DFC24}"/>
              </a:ext>
            </a:extLst>
          </p:cNvPr>
          <p:cNvSpPr txBox="1"/>
          <p:nvPr/>
        </p:nvSpPr>
        <p:spPr>
          <a:xfrm>
            <a:off x="5468834" y="3185455"/>
            <a:ext cx="1365344" cy="1168539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spc="-150"/>
              <a:t>문학 작품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615B00-C041-F53B-D9BE-C32C307148D2}"/>
              </a:ext>
            </a:extLst>
          </p:cNvPr>
          <p:cNvSpPr txBox="1"/>
          <p:nvPr/>
        </p:nvSpPr>
        <p:spPr>
          <a:xfrm>
            <a:off x="1192180" y="1582467"/>
            <a:ext cx="3493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/>
              <a:t>작가 맥락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576C05-4762-17F8-3618-57C09D838843}"/>
              </a:ext>
            </a:extLst>
          </p:cNvPr>
          <p:cNvSpPr txBox="1"/>
          <p:nvPr/>
        </p:nvSpPr>
        <p:spPr>
          <a:xfrm>
            <a:off x="1152852" y="1988388"/>
            <a:ext cx="3493905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spc="-150"/>
              <a:t>작가의 경험</a:t>
            </a:r>
            <a:endParaRPr lang="en-US" altLang="ko-KR" sz="2000" spc="-150"/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spc="-150"/>
              <a:t>작가의 가치관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D8AF89-8B59-B94A-FF6A-34F639B5CF94}"/>
              </a:ext>
            </a:extLst>
          </p:cNvPr>
          <p:cNvSpPr txBox="1"/>
          <p:nvPr/>
        </p:nvSpPr>
        <p:spPr>
          <a:xfrm>
            <a:off x="1182241" y="4219386"/>
            <a:ext cx="3493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>
                <a:latin typeface="+mn-ea"/>
              </a:rPr>
              <a:t>독자 맥락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310C98-487A-D81E-D96B-A7022A632505}"/>
              </a:ext>
            </a:extLst>
          </p:cNvPr>
          <p:cNvSpPr txBox="1"/>
          <p:nvPr/>
        </p:nvSpPr>
        <p:spPr>
          <a:xfrm>
            <a:off x="1120561" y="4911580"/>
            <a:ext cx="3493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spc="-150"/>
              <a:t>독자의 경험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0249E0-6E1C-419E-7A80-7AEA7A1D08E6}"/>
              </a:ext>
            </a:extLst>
          </p:cNvPr>
          <p:cNvSpPr txBox="1"/>
          <p:nvPr/>
        </p:nvSpPr>
        <p:spPr>
          <a:xfrm>
            <a:off x="7616862" y="1574739"/>
            <a:ext cx="3493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err="1"/>
              <a:t>사회〮문화적</a:t>
            </a:r>
            <a:r>
              <a:rPr lang="ko-KR" altLang="en-US" sz="2000" b="1"/>
              <a:t> 맥락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5B0521-3A3B-4FCA-8E35-E81A0509EF56}"/>
              </a:ext>
            </a:extLst>
          </p:cNvPr>
          <p:cNvSpPr txBox="1"/>
          <p:nvPr/>
        </p:nvSpPr>
        <p:spPr>
          <a:xfrm>
            <a:off x="7577534" y="1995216"/>
            <a:ext cx="3493905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spc="-150"/>
              <a:t>역사적 사건</a:t>
            </a:r>
            <a:endParaRPr lang="en-US" altLang="ko-KR" sz="2000" spc="-150"/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spc="-150"/>
              <a:t>사회적 배경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A19402-DCCA-C3D7-CCCB-61C1854F44F6}"/>
              </a:ext>
            </a:extLst>
          </p:cNvPr>
          <p:cNvSpPr txBox="1"/>
          <p:nvPr/>
        </p:nvSpPr>
        <p:spPr>
          <a:xfrm>
            <a:off x="7577533" y="4219386"/>
            <a:ext cx="3493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/>
              <a:t>문학사적 맥락</a:t>
            </a:r>
          </a:p>
        </p:txBody>
      </p:sp>
      <p:sp>
        <p:nvSpPr>
          <p:cNvPr id="38" name="화살표: 아래쪽 49">
            <a:extLst>
              <a:ext uri="{FF2B5EF4-FFF2-40B4-BE49-F238E27FC236}">
                <a16:creationId xmlns:a16="http://schemas.microsoft.com/office/drawing/2014/main" id="{46AE4EE3-DEB3-D261-7B04-7EBB19FF1717}"/>
              </a:ext>
            </a:extLst>
          </p:cNvPr>
          <p:cNvSpPr/>
          <p:nvPr/>
        </p:nvSpPr>
        <p:spPr>
          <a:xfrm rot="17788524">
            <a:off x="4700007" y="2499423"/>
            <a:ext cx="440159" cy="1073334"/>
          </a:xfrm>
          <a:prstGeom prst="down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BBE3E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화살표: 아래쪽 49">
            <a:extLst>
              <a:ext uri="{FF2B5EF4-FFF2-40B4-BE49-F238E27FC236}">
                <a16:creationId xmlns:a16="http://schemas.microsoft.com/office/drawing/2014/main" id="{A74ED1CE-3906-6AAB-4411-075D78226D50}"/>
              </a:ext>
            </a:extLst>
          </p:cNvPr>
          <p:cNvSpPr/>
          <p:nvPr/>
        </p:nvSpPr>
        <p:spPr>
          <a:xfrm rot="14346587">
            <a:off x="4700008" y="3962867"/>
            <a:ext cx="440159" cy="1073334"/>
          </a:xfrm>
          <a:prstGeom prst="down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BBE3E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화살표: 아래쪽 49">
            <a:extLst>
              <a:ext uri="{FF2B5EF4-FFF2-40B4-BE49-F238E27FC236}">
                <a16:creationId xmlns:a16="http://schemas.microsoft.com/office/drawing/2014/main" id="{97D23612-9F67-F3C4-9947-E741DB03C304}"/>
              </a:ext>
            </a:extLst>
          </p:cNvPr>
          <p:cNvSpPr/>
          <p:nvPr/>
        </p:nvSpPr>
        <p:spPr>
          <a:xfrm rot="3811476" flipH="1">
            <a:off x="7237480" y="2499422"/>
            <a:ext cx="440159" cy="1073334"/>
          </a:xfrm>
          <a:prstGeom prst="down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BBE3E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화살표: 아래쪽 49">
            <a:extLst>
              <a:ext uri="{FF2B5EF4-FFF2-40B4-BE49-F238E27FC236}">
                <a16:creationId xmlns:a16="http://schemas.microsoft.com/office/drawing/2014/main" id="{82A3EF00-CE05-E76B-1BE5-0DED69E1CB3E}"/>
              </a:ext>
            </a:extLst>
          </p:cNvPr>
          <p:cNvSpPr/>
          <p:nvPr/>
        </p:nvSpPr>
        <p:spPr>
          <a:xfrm rot="7253413" flipH="1">
            <a:off x="7237481" y="3962866"/>
            <a:ext cx="440159" cy="1073334"/>
          </a:xfrm>
          <a:prstGeom prst="down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BBE3E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8D417B-C645-1B15-92A2-F3329C406EAA}"/>
              </a:ext>
            </a:extLst>
          </p:cNvPr>
          <p:cNvSpPr txBox="1"/>
          <p:nvPr/>
        </p:nvSpPr>
        <p:spPr>
          <a:xfrm>
            <a:off x="7577533" y="4677026"/>
            <a:ext cx="3493905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spc="-150"/>
              <a:t>창작 시기</a:t>
            </a:r>
            <a:r>
              <a:rPr lang="en-US" altLang="ko-KR" sz="2000" spc="-150"/>
              <a:t>, </a:t>
            </a:r>
            <a:r>
              <a:rPr lang="ko-KR" altLang="en-US" sz="2000" spc="-150"/>
              <a:t>문학적 경향</a:t>
            </a:r>
            <a:endParaRPr lang="en-US" altLang="ko-KR" sz="2000" spc="-150"/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spc="-150"/>
              <a:t>다른 작품과의 관계</a:t>
            </a:r>
            <a:endParaRPr lang="en-US" altLang="ko-KR" sz="2000" spc="-150"/>
          </a:p>
        </p:txBody>
      </p:sp>
      <p:sp>
        <p:nvSpPr>
          <p:cNvPr id="3" name="화살표: 아래쪽 49">
            <a:extLst>
              <a:ext uri="{FF2B5EF4-FFF2-40B4-BE49-F238E27FC236}">
                <a16:creationId xmlns:a16="http://schemas.microsoft.com/office/drawing/2014/main" id="{1750DBBA-C4AB-D8BB-EE9A-043C94CB9D34}"/>
              </a:ext>
            </a:extLst>
          </p:cNvPr>
          <p:cNvSpPr/>
          <p:nvPr/>
        </p:nvSpPr>
        <p:spPr>
          <a:xfrm rot="16200000">
            <a:off x="1245737" y="5634846"/>
            <a:ext cx="440159" cy="1073334"/>
          </a:xfrm>
          <a:prstGeom prst="downArrow">
            <a:avLst/>
          </a:prstGeom>
          <a:gradFill>
            <a:gsLst>
              <a:gs pos="0">
                <a:schemeClr val="bg1"/>
              </a:gs>
              <a:gs pos="50000">
                <a:srgbClr val="BBE3E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사각형: 둥근 모서리 18">
            <a:extLst>
              <a:ext uri="{FF2B5EF4-FFF2-40B4-BE49-F238E27FC236}">
                <a16:creationId xmlns:a16="http://schemas.microsoft.com/office/drawing/2014/main" id="{7A5D06A0-6AD5-ECE6-5574-DBAFF8FC987B}"/>
              </a:ext>
            </a:extLst>
          </p:cNvPr>
          <p:cNvSpPr/>
          <p:nvPr/>
        </p:nvSpPr>
        <p:spPr>
          <a:xfrm>
            <a:off x="2137664" y="5886009"/>
            <a:ext cx="8973103" cy="5710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DD1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200" b="1" spc="-150">
                <a:solidFill>
                  <a:schemeClr val="tx1"/>
                </a:solidFill>
              </a:rPr>
              <a:t>문학 작품은 다양한 맥락을 고려해 능동적으로 감상해야 함</a:t>
            </a:r>
            <a:r>
              <a:rPr lang="en-US" altLang="ko-KR" sz="2200" b="1" spc="-150">
                <a:solidFill>
                  <a:schemeClr val="tx1"/>
                </a:solidFill>
              </a:rPr>
              <a:t>. </a:t>
            </a:r>
            <a:endParaRPr lang="ko-KR" altLang="en-US" sz="2200" b="1" spc="-1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71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F9900790-4512-F21A-FC32-DEDD1D6DC22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1490" y="1014455"/>
            <a:ext cx="6062662" cy="6715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ko-KR" altLang="en-US" sz="2400" b="1">
                <a:solidFill>
                  <a:srgbClr val="784D31"/>
                </a:solidFill>
              </a:rPr>
              <a:t>문학 소통과 비평</a:t>
            </a:r>
            <a:endParaRPr lang="ko-Kore-KR" altLang="en-US" sz="2400" b="1">
              <a:solidFill>
                <a:srgbClr val="784D31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237F89A0-940B-810D-C3FC-B27D6EA05FF9}"/>
              </a:ext>
            </a:extLst>
          </p:cNvPr>
          <p:cNvGrpSpPr/>
          <p:nvPr/>
        </p:nvGrpSpPr>
        <p:grpSpPr>
          <a:xfrm>
            <a:off x="939054" y="2035296"/>
            <a:ext cx="4586675" cy="2320393"/>
            <a:chOff x="468087" y="1263108"/>
            <a:chExt cx="3672840" cy="2015670"/>
          </a:xfrm>
        </p:grpSpPr>
        <p:sp>
          <p:nvSpPr>
            <p:cNvPr id="3" name="사각형: 둥근 위쪽 모서리 2">
              <a:extLst>
                <a:ext uri="{FF2B5EF4-FFF2-40B4-BE49-F238E27FC236}">
                  <a16:creationId xmlns:a16="http://schemas.microsoft.com/office/drawing/2014/main" id="{1B50EF36-3584-0101-FE2C-32F593BD9B0D}"/>
                </a:ext>
              </a:extLst>
            </p:cNvPr>
            <p:cNvSpPr/>
            <p:nvPr/>
          </p:nvSpPr>
          <p:spPr>
            <a:xfrm>
              <a:off x="468087" y="1263108"/>
              <a:ext cx="3672840" cy="572988"/>
            </a:xfrm>
            <a:prstGeom prst="round2SameRect">
              <a:avLst>
                <a:gd name="adj1" fmla="val 23506"/>
                <a:gd name="adj2" fmla="val 0"/>
              </a:avLst>
            </a:prstGeom>
            <a:solidFill>
              <a:srgbClr val="DCBDA8"/>
            </a:solidFill>
            <a:ln w="25400">
              <a:solidFill>
                <a:srgbClr val="784D31">
                  <a:alpha val="70000"/>
                </a:srgb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spc="-150">
                  <a:solidFill>
                    <a:schemeClr val="tx1"/>
                  </a:solidFill>
                </a:rPr>
                <a:t>문학 소통</a:t>
              </a:r>
            </a:p>
          </p:txBody>
        </p:sp>
        <p:sp>
          <p:nvSpPr>
            <p:cNvPr id="4" name="사각형: 둥근 위쪽 모서리 3">
              <a:extLst>
                <a:ext uri="{FF2B5EF4-FFF2-40B4-BE49-F238E27FC236}">
                  <a16:creationId xmlns:a16="http://schemas.microsoft.com/office/drawing/2014/main" id="{EC5844F0-B466-2E2E-9E42-A85C1893F2E8}"/>
                </a:ext>
              </a:extLst>
            </p:cNvPr>
            <p:cNvSpPr/>
            <p:nvPr/>
          </p:nvSpPr>
          <p:spPr>
            <a:xfrm flipV="1">
              <a:off x="468087" y="1823034"/>
              <a:ext cx="3672840" cy="1455744"/>
            </a:xfrm>
            <a:prstGeom prst="round2SameRect">
              <a:avLst>
                <a:gd name="adj1" fmla="val 10943"/>
                <a:gd name="adj2" fmla="val 0"/>
              </a:avLst>
            </a:prstGeom>
            <a:solidFill>
              <a:schemeClr val="bg1"/>
            </a:solidFill>
            <a:ln w="25400">
              <a:solidFill>
                <a:srgbClr val="784D31">
                  <a:alpha val="70000"/>
                </a:srgb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3F1C3AF-2DAB-2D84-584D-326446681E24}"/>
              </a:ext>
            </a:extLst>
          </p:cNvPr>
          <p:cNvSpPr txBox="1"/>
          <p:nvPr/>
        </p:nvSpPr>
        <p:spPr>
          <a:xfrm>
            <a:off x="939054" y="2733368"/>
            <a:ext cx="4586675" cy="141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spc="-200"/>
              <a:t> </a:t>
            </a:r>
            <a:r>
              <a:rPr lang="ko-KR" altLang="en-US" sz="2000" spc="-200"/>
              <a:t>독자는 문학 작품을 매개로 작가나 다른 독자 및 작품과 소통을 하는 과정에서 재미나 감동을 얻을 수 있음</a:t>
            </a:r>
            <a:r>
              <a:rPr lang="en-US" altLang="ko-KR" sz="2000" spc="-200"/>
              <a:t>. </a:t>
            </a:r>
            <a:endParaRPr lang="ko-KR" altLang="en-US" sz="2000" spc="-20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DA697E0-980C-3161-D0B3-D6D01C18E363}"/>
              </a:ext>
            </a:extLst>
          </p:cNvPr>
          <p:cNvGrpSpPr/>
          <p:nvPr/>
        </p:nvGrpSpPr>
        <p:grpSpPr>
          <a:xfrm>
            <a:off x="6774428" y="2035296"/>
            <a:ext cx="4586675" cy="2320393"/>
            <a:chOff x="468087" y="1263108"/>
            <a:chExt cx="3672840" cy="2015670"/>
          </a:xfrm>
        </p:grpSpPr>
        <p:sp>
          <p:nvSpPr>
            <p:cNvPr id="9" name="사각형: 둥근 위쪽 모서리 8">
              <a:extLst>
                <a:ext uri="{FF2B5EF4-FFF2-40B4-BE49-F238E27FC236}">
                  <a16:creationId xmlns:a16="http://schemas.microsoft.com/office/drawing/2014/main" id="{A14DD260-EED0-A40F-89CE-09921F4FAD94}"/>
                </a:ext>
              </a:extLst>
            </p:cNvPr>
            <p:cNvSpPr/>
            <p:nvPr/>
          </p:nvSpPr>
          <p:spPr>
            <a:xfrm>
              <a:off x="468087" y="1263108"/>
              <a:ext cx="3672840" cy="572988"/>
            </a:xfrm>
            <a:prstGeom prst="round2SameRect">
              <a:avLst>
                <a:gd name="adj1" fmla="val 23506"/>
                <a:gd name="adj2" fmla="val 0"/>
              </a:avLst>
            </a:prstGeom>
            <a:solidFill>
              <a:srgbClr val="DCBDA8"/>
            </a:solidFill>
            <a:ln w="25400">
              <a:solidFill>
                <a:srgbClr val="784D31">
                  <a:alpha val="70000"/>
                </a:srgb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spc="-150">
                  <a:solidFill>
                    <a:schemeClr val="tx1"/>
                  </a:solidFill>
                </a:rPr>
                <a:t>비평</a:t>
              </a:r>
            </a:p>
          </p:txBody>
        </p:sp>
        <p:sp>
          <p:nvSpPr>
            <p:cNvPr id="17" name="사각형: 둥근 위쪽 모서리 16">
              <a:extLst>
                <a:ext uri="{FF2B5EF4-FFF2-40B4-BE49-F238E27FC236}">
                  <a16:creationId xmlns:a16="http://schemas.microsoft.com/office/drawing/2014/main" id="{02FBEBAE-47B5-CAC0-6689-DF1879780D21}"/>
                </a:ext>
              </a:extLst>
            </p:cNvPr>
            <p:cNvSpPr/>
            <p:nvPr/>
          </p:nvSpPr>
          <p:spPr>
            <a:xfrm flipV="1">
              <a:off x="468087" y="1823034"/>
              <a:ext cx="3672840" cy="1455744"/>
            </a:xfrm>
            <a:prstGeom prst="round2SameRect">
              <a:avLst>
                <a:gd name="adj1" fmla="val 10943"/>
                <a:gd name="adj2" fmla="val 0"/>
              </a:avLst>
            </a:prstGeom>
            <a:solidFill>
              <a:schemeClr val="bg1"/>
            </a:solidFill>
            <a:ln w="25400">
              <a:solidFill>
                <a:srgbClr val="784D31">
                  <a:alpha val="70000"/>
                </a:srgb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C94AC7F-F20D-FE37-B8C5-89EDE516BF5B}"/>
              </a:ext>
            </a:extLst>
          </p:cNvPr>
          <p:cNvSpPr txBox="1"/>
          <p:nvPr/>
        </p:nvSpPr>
        <p:spPr>
          <a:xfrm>
            <a:off x="7187123" y="3181753"/>
            <a:ext cx="3761283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spc="-200"/>
              <a:t> </a:t>
            </a:r>
            <a:r>
              <a:rPr lang="ko-KR" altLang="en-US" sz="2000" spc="-200"/>
              <a:t>작품의 아름다움과 가치를 평가함</a:t>
            </a:r>
            <a:r>
              <a:rPr lang="en-US" altLang="ko-KR" sz="2000" spc="-200"/>
              <a:t>. </a:t>
            </a:r>
            <a:endParaRPr lang="ko-KR" altLang="en-US" sz="2000" spc="-200"/>
          </a:p>
        </p:txBody>
      </p:sp>
      <p:sp>
        <p:nvSpPr>
          <p:cNvPr id="19" name="십자형 18">
            <a:extLst>
              <a:ext uri="{FF2B5EF4-FFF2-40B4-BE49-F238E27FC236}">
                <a16:creationId xmlns:a16="http://schemas.microsoft.com/office/drawing/2014/main" id="{AD2EDCD6-445F-EC07-3D59-B7F872553461}"/>
              </a:ext>
            </a:extLst>
          </p:cNvPr>
          <p:cNvSpPr/>
          <p:nvPr/>
        </p:nvSpPr>
        <p:spPr>
          <a:xfrm>
            <a:off x="5826078" y="3028247"/>
            <a:ext cx="648000" cy="648000"/>
          </a:xfrm>
          <a:prstGeom prst="plus">
            <a:avLst>
              <a:gd name="adj" fmla="val 41106"/>
            </a:avLst>
          </a:prstGeom>
          <a:solidFill>
            <a:srgbClr val="BBE3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화살표: 아래쪽 49">
            <a:extLst>
              <a:ext uri="{FF2B5EF4-FFF2-40B4-BE49-F238E27FC236}">
                <a16:creationId xmlns:a16="http://schemas.microsoft.com/office/drawing/2014/main" id="{4F622425-C884-9DFC-7C10-C720D56CD41A}"/>
              </a:ext>
            </a:extLst>
          </p:cNvPr>
          <p:cNvSpPr/>
          <p:nvPr/>
        </p:nvSpPr>
        <p:spPr>
          <a:xfrm rot="16200000">
            <a:off x="1913891" y="5059707"/>
            <a:ext cx="440159" cy="856002"/>
          </a:xfrm>
          <a:prstGeom prst="downArrow">
            <a:avLst/>
          </a:prstGeom>
          <a:gradFill>
            <a:gsLst>
              <a:gs pos="0">
                <a:schemeClr val="bg1"/>
              </a:gs>
              <a:gs pos="50000">
                <a:srgbClr val="BBE3E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18">
            <a:extLst>
              <a:ext uri="{FF2B5EF4-FFF2-40B4-BE49-F238E27FC236}">
                <a16:creationId xmlns:a16="http://schemas.microsoft.com/office/drawing/2014/main" id="{FA9E1165-B167-55FA-5744-8B31B822AEC8}"/>
              </a:ext>
            </a:extLst>
          </p:cNvPr>
          <p:cNvSpPr/>
          <p:nvPr/>
        </p:nvSpPr>
        <p:spPr>
          <a:xfrm>
            <a:off x="2778942" y="4947405"/>
            <a:ext cx="6634116" cy="1080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DD1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ko-KR" altLang="en-US" sz="2200" b="1" spc="-150">
                <a:solidFill>
                  <a:schemeClr val="tx1"/>
                </a:solidFill>
              </a:rPr>
              <a:t>작품을 풍부하게 감상할 수 있음</a:t>
            </a:r>
            <a:r>
              <a:rPr lang="en-US" altLang="ko-KR" sz="2200" b="1" spc="-150">
                <a:solidFill>
                  <a:schemeClr val="tx1"/>
                </a:solidFill>
              </a:rPr>
              <a:t>.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200" b="1" spc="-150">
                <a:solidFill>
                  <a:schemeClr val="tx1"/>
                </a:solidFill>
              </a:rPr>
              <a:t>문학 소통에 주체적으로 참여할 수 있음</a:t>
            </a:r>
            <a:r>
              <a:rPr lang="en-US" altLang="ko-KR" sz="2200" b="1" spc="-150">
                <a:solidFill>
                  <a:schemeClr val="tx1"/>
                </a:solidFill>
              </a:rPr>
              <a:t>. </a:t>
            </a:r>
            <a:endParaRPr lang="ko-KR" altLang="en-US" sz="2200" b="1" spc="-1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9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653A6F4-47C6-A408-761A-044C7CAA81D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69231" y="2113313"/>
            <a:ext cx="9253538" cy="1056814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3200" spc="-150"/>
              <a:t>작품을 감상할 때는 작품이 쓰인 당시의 </a:t>
            </a:r>
            <a:r>
              <a:rPr lang="ko-KR" altLang="en-US" sz="3200" spc="-150" err="1"/>
              <a:t>사회〮문화적</a:t>
            </a:r>
            <a:r>
              <a:rPr lang="ko-KR" altLang="en-US" sz="3200" spc="-150"/>
              <a:t> 상황을 이해하는 것이 도움이 된다</a:t>
            </a:r>
            <a:r>
              <a:rPr lang="en-US" altLang="ko-KR" sz="3200" spc="-150"/>
              <a:t>.</a:t>
            </a:r>
            <a:endParaRPr lang="ko-Kore-KR" altLang="en-US" sz="3200" spc="-150"/>
          </a:p>
        </p:txBody>
      </p:sp>
      <p:sp>
        <p:nvSpPr>
          <p:cNvPr id="19" name="타원 18">
            <a:hlinkClick r:id="rId2" action="ppaction://hlinksldjump"/>
            <a:extLst>
              <a:ext uri="{FF2B5EF4-FFF2-40B4-BE49-F238E27FC236}">
                <a16:creationId xmlns:a16="http://schemas.microsoft.com/office/drawing/2014/main" id="{1C90E4F5-078D-0523-58CF-6D540A7E7C34}"/>
              </a:ext>
            </a:extLst>
          </p:cNvPr>
          <p:cNvSpPr/>
          <p:nvPr/>
        </p:nvSpPr>
        <p:spPr>
          <a:xfrm>
            <a:off x="9942678" y="315221"/>
            <a:ext cx="487680" cy="487680"/>
          </a:xfrm>
          <a:prstGeom prst="ellipse">
            <a:avLst/>
          </a:prstGeom>
          <a:solidFill>
            <a:srgbClr val="FFD200"/>
          </a:solidFill>
          <a:ln w="25400">
            <a:solidFill>
              <a:srgbClr val="436E94"/>
            </a:solidFill>
          </a:ln>
          <a:effectLst>
            <a:outerShdw blurRad="12700" dist="25400" dir="3600000" sx="101000" sy="101000" algn="tl" rotWithShape="0">
              <a:srgbClr val="547B9D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>
                <a:solidFill>
                  <a:srgbClr val="436E94"/>
                </a:solidFill>
              </a:rPr>
              <a:t>1</a:t>
            </a:r>
            <a:endParaRPr lang="ko-KR" altLang="en-US" sz="2400" b="1">
              <a:solidFill>
                <a:srgbClr val="436E94"/>
              </a:solidFill>
            </a:endParaRPr>
          </a:p>
        </p:txBody>
      </p:sp>
      <p:sp>
        <p:nvSpPr>
          <p:cNvPr id="20" name="타원 19">
            <a:hlinkClick r:id="rId3" action="ppaction://hlinksldjump"/>
            <a:extLst>
              <a:ext uri="{FF2B5EF4-FFF2-40B4-BE49-F238E27FC236}">
                <a16:creationId xmlns:a16="http://schemas.microsoft.com/office/drawing/2014/main" id="{819C5224-BDDC-25A6-9C5C-E43E13E4C0A1}"/>
              </a:ext>
            </a:extLst>
          </p:cNvPr>
          <p:cNvSpPr/>
          <p:nvPr/>
        </p:nvSpPr>
        <p:spPr>
          <a:xfrm>
            <a:off x="10602353" y="315221"/>
            <a:ext cx="487680" cy="4876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75000"/>
              </a:schemeClr>
            </a:solidFill>
          </a:ln>
          <a:effectLst>
            <a:outerShdw blurRad="12700" dist="25400" dir="3600000" sx="101000" sy="101000" algn="tl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/>
              <a:t>2</a:t>
            </a:r>
            <a:endParaRPr lang="ko-KR" altLang="en-US" sz="2400" b="1"/>
          </a:p>
        </p:txBody>
      </p:sp>
      <p:sp>
        <p:nvSpPr>
          <p:cNvPr id="21" name="타원 20">
            <a:hlinkClick r:id="rId4" action="ppaction://hlinksldjump"/>
            <a:extLst>
              <a:ext uri="{FF2B5EF4-FFF2-40B4-BE49-F238E27FC236}">
                <a16:creationId xmlns:a16="http://schemas.microsoft.com/office/drawing/2014/main" id="{CD6C4520-E0E4-820E-B419-D35FAB989B01}"/>
              </a:ext>
            </a:extLst>
          </p:cNvPr>
          <p:cNvSpPr/>
          <p:nvPr/>
        </p:nvSpPr>
        <p:spPr>
          <a:xfrm>
            <a:off x="11262027" y="315221"/>
            <a:ext cx="487680" cy="4876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75000"/>
              </a:schemeClr>
            </a:solidFill>
          </a:ln>
          <a:effectLst>
            <a:outerShdw blurRad="12700" dist="25400" dir="3600000" sx="101000" sy="101000" algn="tl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/>
              <a:t>3</a:t>
            </a:r>
            <a:endParaRPr lang="ko-KR" altLang="en-US" sz="2400" b="1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782B3EC-572F-481B-07C2-D82413A55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8254" y="4596076"/>
            <a:ext cx="1626416" cy="1559360"/>
          </a:xfrm>
          <a:prstGeom prst="rect">
            <a:avLst/>
          </a:prstGeom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A74918D-6D49-D296-9C67-9B2199027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7330" y="4596076"/>
            <a:ext cx="1626416" cy="15593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8404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38BFA-88E0-6E4C-D22E-487F11918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타원 20">
            <a:hlinkClick r:id="rId2" action="ppaction://hlinksldjump"/>
            <a:extLst>
              <a:ext uri="{FF2B5EF4-FFF2-40B4-BE49-F238E27FC236}">
                <a16:creationId xmlns:a16="http://schemas.microsoft.com/office/drawing/2014/main" id="{663F86C0-6DC4-6B76-AE53-CC03D40146A2}"/>
              </a:ext>
            </a:extLst>
          </p:cNvPr>
          <p:cNvSpPr/>
          <p:nvPr/>
        </p:nvSpPr>
        <p:spPr>
          <a:xfrm>
            <a:off x="11262026" y="312996"/>
            <a:ext cx="487680" cy="4876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75000"/>
              </a:schemeClr>
            </a:solidFill>
          </a:ln>
          <a:effectLst>
            <a:outerShdw blurRad="12700" dist="25400" dir="3600000" sx="101000" sy="101000" algn="tl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/>
              <a:t>3</a:t>
            </a:r>
            <a:endParaRPr lang="ko-KR" altLang="en-US" sz="2400" b="1"/>
          </a:p>
        </p:txBody>
      </p:sp>
      <p:sp>
        <p:nvSpPr>
          <p:cNvPr id="22" name="타원 21">
            <a:hlinkClick r:id="rId3" action="ppaction://hlinksldjump"/>
            <a:extLst>
              <a:ext uri="{FF2B5EF4-FFF2-40B4-BE49-F238E27FC236}">
                <a16:creationId xmlns:a16="http://schemas.microsoft.com/office/drawing/2014/main" id="{DFC18DC2-3B0C-BEDB-3111-78C63FF3A303}"/>
              </a:ext>
            </a:extLst>
          </p:cNvPr>
          <p:cNvSpPr/>
          <p:nvPr/>
        </p:nvSpPr>
        <p:spPr>
          <a:xfrm>
            <a:off x="9942678" y="315221"/>
            <a:ext cx="487680" cy="4876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75000"/>
              </a:schemeClr>
            </a:solidFill>
          </a:ln>
          <a:effectLst>
            <a:outerShdw blurRad="12700" dist="25400" dir="3600000" sx="101000" sy="101000" algn="tl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/>
              <a:t>1</a:t>
            </a:r>
            <a:endParaRPr lang="ko-KR" altLang="en-US" sz="2400" b="1"/>
          </a:p>
        </p:txBody>
      </p:sp>
      <p:sp>
        <p:nvSpPr>
          <p:cNvPr id="23" name="타원 22">
            <a:hlinkClick r:id="rId4" action="ppaction://hlinksldjump"/>
            <a:extLst>
              <a:ext uri="{FF2B5EF4-FFF2-40B4-BE49-F238E27FC236}">
                <a16:creationId xmlns:a16="http://schemas.microsoft.com/office/drawing/2014/main" id="{6EBDB63D-E482-2B1F-7AD0-21C799FACBD7}"/>
              </a:ext>
            </a:extLst>
          </p:cNvPr>
          <p:cNvSpPr/>
          <p:nvPr/>
        </p:nvSpPr>
        <p:spPr>
          <a:xfrm>
            <a:off x="10602352" y="315221"/>
            <a:ext cx="487680" cy="487680"/>
          </a:xfrm>
          <a:prstGeom prst="ellipse">
            <a:avLst/>
          </a:prstGeom>
          <a:solidFill>
            <a:srgbClr val="FFD200"/>
          </a:solidFill>
          <a:ln w="25400">
            <a:solidFill>
              <a:srgbClr val="436E94"/>
            </a:solidFill>
          </a:ln>
          <a:effectLst>
            <a:outerShdw blurRad="12700" dist="25400" dir="3600000" sx="101000" sy="101000" algn="tl" rotWithShape="0">
              <a:srgbClr val="547B9D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>
                <a:solidFill>
                  <a:srgbClr val="436E94"/>
                </a:solidFill>
              </a:rPr>
              <a:t>2</a:t>
            </a:r>
            <a:endParaRPr lang="ko-KR" altLang="en-US" sz="2400" b="1">
              <a:solidFill>
                <a:srgbClr val="436E94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302D795-A630-E86C-DC77-1073CA4AF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8254" y="4596076"/>
            <a:ext cx="1626416" cy="1559360"/>
          </a:xfrm>
          <a:prstGeom prst="rect">
            <a:avLst/>
          </a:prstGeom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219D36D-CB34-4B37-1F6C-B197265C3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7330" y="4596076"/>
            <a:ext cx="1626416" cy="1559360"/>
          </a:xfrm>
          <a:prstGeom prst="rect">
            <a:avLst/>
          </a:prstGeom>
          <a:effectLst/>
        </p:spPr>
      </p:pic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AED5046A-515B-A009-4881-59696189E849}"/>
              </a:ext>
            </a:extLst>
          </p:cNvPr>
          <p:cNvSpPr txBox="1">
            <a:spLocks/>
          </p:cNvSpPr>
          <p:nvPr/>
        </p:nvSpPr>
        <p:spPr>
          <a:xfrm>
            <a:off x="1146617" y="2166775"/>
            <a:ext cx="9898765" cy="1559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3200" spc="-150"/>
              <a:t>작품에 대한 자신의 해석이 적절한지 검토하기</a:t>
            </a:r>
            <a:r>
              <a:rPr lang="en-US" altLang="ko-KR" sz="3200" spc="-150"/>
              <a:t> </a:t>
            </a:r>
            <a:r>
              <a:rPr lang="ko-KR" altLang="en-US" sz="3200" spc="-150"/>
              <a:t>위해서는 자신과 다른 사람의 해석을 비교해 보는 것이 좋다</a:t>
            </a:r>
            <a:r>
              <a:rPr lang="en-US" altLang="ko-KR" sz="3200" spc="-150"/>
              <a:t>.</a:t>
            </a:r>
            <a:endParaRPr lang="ko-Kore-KR" altLang="en-US" sz="3200" spc="-150"/>
          </a:p>
        </p:txBody>
      </p:sp>
    </p:spTree>
    <p:extLst>
      <p:ext uri="{BB962C8B-B14F-4D97-AF65-F5344CB8AC3E}">
        <p14:creationId xmlns:p14="http://schemas.microsoft.com/office/powerpoint/2010/main" val="10120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67FC9-303B-520F-E1C0-E3B405E32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타원 19">
            <a:hlinkClick r:id="rId2" action="ppaction://hlinksldjump"/>
            <a:extLst>
              <a:ext uri="{FF2B5EF4-FFF2-40B4-BE49-F238E27FC236}">
                <a16:creationId xmlns:a16="http://schemas.microsoft.com/office/drawing/2014/main" id="{2490098B-0611-AF83-1767-7C5E49AD80F0}"/>
              </a:ext>
            </a:extLst>
          </p:cNvPr>
          <p:cNvSpPr/>
          <p:nvPr/>
        </p:nvSpPr>
        <p:spPr>
          <a:xfrm>
            <a:off x="10602353" y="315221"/>
            <a:ext cx="487680" cy="4876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75000"/>
              </a:schemeClr>
            </a:solidFill>
          </a:ln>
          <a:effectLst>
            <a:outerShdw blurRad="12700" dist="25400" dir="3600000" sx="101000" sy="101000" algn="tl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/>
              <a:t>2</a:t>
            </a:r>
            <a:endParaRPr lang="ko-KR" altLang="en-US" sz="2400" b="1"/>
          </a:p>
        </p:txBody>
      </p:sp>
      <p:sp>
        <p:nvSpPr>
          <p:cNvPr id="22" name="타원 21">
            <a:hlinkClick r:id="rId3" action="ppaction://hlinksldjump"/>
            <a:extLst>
              <a:ext uri="{FF2B5EF4-FFF2-40B4-BE49-F238E27FC236}">
                <a16:creationId xmlns:a16="http://schemas.microsoft.com/office/drawing/2014/main" id="{971691E9-EF47-28B2-A9FD-268B13667330}"/>
              </a:ext>
            </a:extLst>
          </p:cNvPr>
          <p:cNvSpPr/>
          <p:nvPr/>
        </p:nvSpPr>
        <p:spPr>
          <a:xfrm>
            <a:off x="9942679" y="315221"/>
            <a:ext cx="487680" cy="4876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75000"/>
              </a:schemeClr>
            </a:solidFill>
          </a:ln>
          <a:effectLst>
            <a:outerShdw blurRad="12700" dist="25400" dir="3600000" sx="101000" sy="101000" algn="tl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/>
              <a:t>1</a:t>
            </a:r>
            <a:endParaRPr lang="ko-KR" altLang="en-US" sz="2400" b="1"/>
          </a:p>
        </p:txBody>
      </p:sp>
      <p:sp>
        <p:nvSpPr>
          <p:cNvPr id="24" name="타원 23">
            <a:hlinkClick r:id="rId4" action="ppaction://hlinksldjump"/>
            <a:extLst>
              <a:ext uri="{FF2B5EF4-FFF2-40B4-BE49-F238E27FC236}">
                <a16:creationId xmlns:a16="http://schemas.microsoft.com/office/drawing/2014/main" id="{5E4AD531-6802-BC9C-6DFF-571E104F0BC5}"/>
              </a:ext>
            </a:extLst>
          </p:cNvPr>
          <p:cNvSpPr/>
          <p:nvPr/>
        </p:nvSpPr>
        <p:spPr>
          <a:xfrm>
            <a:off x="11262027" y="315221"/>
            <a:ext cx="487680" cy="487680"/>
          </a:xfrm>
          <a:prstGeom prst="ellipse">
            <a:avLst/>
          </a:prstGeom>
          <a:solidFill>
            <a:srgbClr val="FFD200"/>
          </a:solidFill>
          <a:ln w="25400">
            <a:solidFill>
              <a:srgbClr val="436E94"/>
            </a:solidFill>
          </a:ln>
          <a:effectLst>
            <a:outerShdw blurRad="12700" dist="25400" dir="3600000" sx="101000" sy="101000" algn="tl" rotWithShape="0">
              <a:srgbClr val="547B9D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>
                <a:solidFill>
                  <a:srgbClr val="436E94"/>
                </a:solidFill>
              </a:rPr>
              <a:t>3</a:t>
            </a:r>
            <a:endParaRPr lang="ko-KR" altLang="en-US" sz="2400" b="1">
              <a:solidFill>
                <a:srgbClr val="436E94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FBCF49B-6E02-F55E-834C-59D5D0CDE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8254" y="4596076"/>
            <a:ext cx="1626416" cy="1559360"/>
          </a:xfrm>
          <a:prstGeom prst="rect">
            <a:avLst/>
          </a:prstGeom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EC9D20C-CA23-B1F1-FC83-4A2B7910F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7330" y="4596076"/>
            <a:ext cx="1626416" cy="1559360"/>
          </a:xfrm>
          <a:prstGeom prst="rect">
            <a:avLst/>
          </a:prstGeom>
          <a:effectLst/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A79EB9B-7984-8B29-A1AF-4DDA6525E16B}"/>
              </a:ext>
            </a:extLst>
          </p:cNvPr>
          <p:cNvSpPr txBox="1">
            <a:spLocks/>
          </p:cNvSpPr>
          <p:nvPr/>
        </p:nvSpPr>
        <p:spPr>
          <a:xfrm>
            <a:off x="1281434" y="2155798"/>
            <a:ext cx="9629132" cy="11826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3200" spc="-150"/>
              <a:t>작품을 해석할 때는 작품 속의 </a:t>
            </a:r>
            <a:r>
              <a:rPr lang="ko-KR" altLang="en-US" sz="3200" spc="-150" err="1"/>
              <a:t>내용적〮형식적</a:t>
            </a:r>
            <a:r>
              <a:rPr lang="ko-KR" altLang="en-US" sz="3200" spc="-150"/>
              <a:t> 근거나 작품 밖의 맥락적 근거를 바탕으로 하는 것이 필요하다</a:t>
            </a:r>
            <a:r>
              <a:rPr lang="en-US" altLang="ko-KR" sz="3200" spc="-150"/>
              <a:t>.</a:t>
            </a:r>
            <a:endParaRPr lang="ko-Kore-KR" altLang="en-US" sz="3200" spc="-150"/>
          </a:p>
        </p:txBody>
      </p:sp>
    </p:spTree>
    <p:extLst>
      <p:ext uri="{BB962C8B-B14F-4D97-AF65-F5344CB8AC3E}">
        <p14:creationId xmlns:p14="http://schemas.microsoft.com/office/powerpoint/2010/main" val="15986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6E9EFC4B-B75B-1063-64BC-D7908701715F}"/>
              </a:ext>
            </a:extLst>
          </p:cNvPr>
          <p:cNvSpPr/>
          <p:nvPr/>
        </p:nvSpPr>
        <p:spPr>
          <a:xfrm>
            <a:off x="1899420" y="4398363"/>
            <a:ext cx="9653952" cy="5121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400" b="1" spc="-150">
              <a:solidFill>
                <a:schemeClr val="accent1"/>
              </a:solidFill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C68CCF76-34B6-7ED5-3911-5167F2856F7C}"/>
              </a:ext>
            </a:extLst>
          </p:cNvPr>
          <p:cNvSpPr/>
          <p:nvPr/>
        </p:nvSpPr>
        <p:spPr>
          <a:xfrm>
            <a:off x="491622" y="5117088"/>
            <a:ext cx="11074675" cy="5121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400" b="1" spc="-15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C447B-0DF5-0494-1B83-B93B0BA52DDA}"/>
              </a:ext>
            </a:extLst>
          </p:cNvPr>
          <p:cNvSpPr txBox="1"/>
          <p:nvPr/>
        </p:nvSpPr>
        <p:spPr>
          <a:xfrm>
            <a:off x="1999851" y="2453148"/>
            <a:ext cx="8625750" cy="1301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-150"/>
              <a:t> 나는 다양한 맥락을 고려하여 문학 작품을 능동적으로 감상하고 문학 소통에 참여해 보겠어</a:t>
            </a:r>
            <a:r>
              <a:rPr lang="en-US" altLang="ko-KR" sz="2800" b="1" spc="-150"/>
              <a:t>. </a:t>
            </a:r>
            <a:endParaRPr lang="ko-KR" altLang="en-US" sz="2800" b="1" spc="-15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77C76505-1591-6B6A-C507-7B51D3881FB2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8" name="모서리가 둥근 직사각형 25">
              <a:extLst>
                <a:ext uri="{FF2B5EF4-FFF2-40B4-BE49-F238E27FC236}">
                  <a16:creationId xmlns:a16="http://schemas.microsoft.com/office/drawing/2014/main" id="{356E1DAE-375A-CE71-FC79-E8EFB4B1D58A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10" name="그래픽 9">
              <a:extLst>
                <a:ext uri="{FF2B5EF4-FFF2-40B4-BE49-F238E27FC236}">
                  <a16:creationId xmlns:a16="http://schemas.microsoft.com/office/drawing/2014/main" id="{244C8296-7BCA-AC69-F150-D7990F54E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C6BCD434-A350-93A0-7BB7-964D66D9143D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6" name="모서리가 둥근 직사각형 22">
              <a:extLst>
                <a:ext uri="{FF2B5EF4-FFF2-40B4-BE49-F238E27FC236}">
                  <a16:creationId xmlns:a16="http://schemas.microsoft.com/office/drawing/2014/main" id="{2EA9DFEB-B73D-EB59-F7BC-55058981CC28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id="{1B09006E-6761-B733-B847-B622BE699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515E6A-6C4D-89EA-E17D-EC9C1997A62A}"/>
              </a:ext>
            </a:extLst>
          </p:cNvPr>
          <p:cNvSpPr txBox="1"/>
          <p:nvPr/>
        </p:nvSpPr>
        <p:spPr>
          <a:xfrm>
            <a:off x="1917290" y="4404852"/>
            <a:ext cx="9654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pc="-150">
                <a:solidFill>
                  <a:schemeClr val="accent1"/>
                </a:solidFill>
              </a:rPr>
              <a:t>나는 근거를 들어 작품을 해석하고 친구들의 해석과 비교하며 작품을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FFE2AE-FCCC-669E-4375-B32C026543F0}"/>
              </a:ext>
            </a:extLst>
          </p:cNvPr>
          <p:cNvSpPr txBox="1"/>
          <p:nvPr/>
        </p:nvSpPr>
        <p:spPr>
          <a:xfrm>
            <a:off x="425492" y="5145810"/>
            <a:ext cx="1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pc="-150">
                <a:solidFill>
                  <a:schemeClr val="accent1"/>
                </a:solidFill>
              </a:rPr>
              <a:t>깊이 있게 감상해 보겠어</a:t>
            </a:r>
            <a:r>
              <a:rPr lang="en-US" altLang="ko-KR" sz="2400" b="1" spc="-150">
                <a:solidFill>
                  <a:schemeClr val="accent1"/>
                </a:solidFill>
              </a:rPr>
              <a:t>. </a:t>
            </a:r>
            <a:endParaRPr lang="ko-KR" altLang="en-US" sz="2400" b="1" spc="-15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6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2" grpId="0"/>
      <p:bldP spid="2" grpId="1"/>
      <p:bldP spid="2" grpId="2"/>
      <p:bldP spid="3" grpId="0"/>
      <p:bldP spid="3" grpId="1"/>
      <p:bldP spid="3" grpId="2"/>
    </p:bldLst>
  </p:timing>
</p:sld>
</file>

<file path=ppt/theme/theme1.xml><?xml version="1.0" encoding="utf-8"?>
<a:theme xmlns:a="http://schemas.openxmlformats.org/drawingml/2006/main" name="디자인 사용자 지정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13B305AF97A02C499EF9B4277F871517" ma:contentTypeVersion="15" ma:contentTypeDescription="새 문서를 만듭니다." ma:contentTypeScope="" ma:versionID="892501477206889e4fe675bc26a71dce">
  <xsd:schema xmlns:xsd="http://www.w3.org/2001/XMLSchema" xmlns:xs="http://www.w3.org/2001/XMLSchema" xmlns:p="http://schemas.microsoft.com/office/2006/metadata/properties" xmlns:ns2="78fbe4f2-8f80-4535-a7e8-e398135c9252" xmlns:ns3="94c59883-db38-4f0a-964d-32de8651766f" targetNamespace="http://schemas.microsoft.com/office/2006/metadata/properties" ma:root="true" ma:fieldsID="9539a06e4f9669dc1cdbc4d6fe1be2ae" ns2:_="" ns3:_="">
    <xsd:import namespace="78fbe4f2-8f80-4535-a7e8-e398135c9252"/>
    <xsd:import namespace="94c59883-db38-4f0a-964d-32de865176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fbe4f2-8f80-4535-a7e8-e398135c92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이미지 태그" ma:readOnly="false" ma:fieldId="{5cf76f15-5ced-4ddc-b409-7134ff3c332f}" ma:taxonomyMulti="true" ma:sspId="1af7e10e-6c05-47e7-9f2a-c37a57261e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c59883-db38-4f0a-964d-32de8651766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e47f2e7-a47f-43b9-bab8-bd07c3522e71}" ma:internalName="TaxCatchAll" ma:showField="CatchAllData" ma:web="94c59883-db38-4f0a-964d-32de865176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c59883-db38-4f0a-964d-32de8651766f" xsi:nil="true"/>
    <lcf76f155ced4ddcb4097134ff3c332f xmlns="78fbe4f2-8f80-4535-a7e8-e398135c925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F083A8-428B-45D8-9587-B06653AC850F}">
  <ds:schemaRefs>
    <ds:schemaRef ds:uri="78fbe4f2-8f80-4535-a7e8-e398135c9252"/>
    <ds:schemaRef ds:uri="94c59883-db38-4f0a-964d-32de865176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4DDB727-5C92-44FA-9D56-36312797DE4D}">
  <ds:schemaRefs>
    <ds:schemaRef ds:uri="94c59883-db38-4f0a-964d-32de8651766f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78fbe4f2-8f80-4535-a7e8-e398135c9252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60207D2-7AA9-4CF8-B32B-4970261FD0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964</Words>
  <Application>Microsoft Office PowerPoint</Application>
  <PresentationFormat>와이드스크린</PresentationFormat>
  <Paragraphs>216</Paragraphs>
  <Slides>26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6" baseType="lpstr">
      <vt:lpstr>HY견명조</vt:lpstr>
      <vt:lpstr>HY백송B</vt:lpstr>
      <vt:lpstr>Roboto</vt:lpstr>
      <vt:lpstr>굴림</vt:lpstr>
      <vt:lpstr>맑은 고딕</vt:lpstr>
      <vt:lpstr>한양신명조</vt:lpstr>
      <vt:lpstr>Arial</vt:lpstr>
      <vt:lpstr>Cambria</vt:lpstr>
      <vt:lpstr>Wingdings 2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왕혜민 국어3 Cell</dc:creator>
  <cp:lastModifiedBy>이상은</cp:lastModifiedBy>
  <cp:revision>139</cp:revision>
  <dcterms:created xsi:type="dcterms:W3CDTF">2024-08-27T23:53:06Z</dcterms:created>
  <dcterms:modified xsi:type="dcterms:W3CDTF">2025-03-10T05:55:28Z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0x01010013B305AF97A02C499EF9B4277F871517</vt:lpwstr>
  </property>
  <property fmtid="{D5CDD505-2E9C-101B-9397-08002B2CF9AE}" pid="3" name="MediaServiceImageTags">
    <vt:lpwstr/>
  </property>
</Properties>
</file>