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59" r:id="rId5"/>
    <p:sldId id="268" r:id="rId6"/>
    <p:sldId id="262" r:id="rId7"/>
    <p:sldId id="267" r:id="rId8"/>
    <p:sldId id="257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725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19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20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77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5650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847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736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9877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75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7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10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33683-D726-4B3A-86A4-24CE656E61C0}" type="datetimeFigureOut">
              <a:rPr lang="ko-KR" altLang="en-US" smtClean="0"/>
              <a:t>2021-04-20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68D80-E48C-413A-B640-BD8AB75ACF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051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485D02-56F2-4A0B-A693-66EA44720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88170" y="1165123"/>
            <a:ext cx="6550701" cy="2787445"/>
          </a:xfrm>
        </p:spPr>
        <p:txBody>
          <a:bodyPr>
            <a:normAutofit/>
          </a:bodyPr>
          <a:lstStyle/>
          <a:p>
            <a:r>
              <a:rPr lang="ko-KR" altLang="en-US" sz="5200" dirty="0">
                <a:solidFill>
                  <a:schemeClr val="tx2"/>
                </a:solidFill>
              </a:rPr>
              <a:t>아버지학교</a:t>
            </a:r>
            <a:br>
              <a:rPr lang="en-US" altLang="ko-KR" sz="5200" dirty="0">
                <a:solidFill>
                  <a:schemeClr val="tx2"/>
                </a:solidFill>
              </a:rPr>
            </a:br>
            <a:r>
              <a:rPr lang="ko-KR" altLang="en-US" sz="5200" dirty="0">
                <a:solidFill>
                  <a:schemeClr val="tx2"/>
                </a:solidFill>
              </a:rPr>
              <a:t>강남</a:t>
            </a:r>
            <a:r>
              <a:rPr lang="en-US" altLang="ko-KR" sz="5200" dirty="0">
                <a:solidFill>
                  <a:schemeClr val="tx2"/>
                </a:solidFill>
              </a:rPr>
              <a:t>65</a:t>
            </a:r>
            <a:r>
              <a:rPr lang="ko-KR" altLang="en-US" sz="5200" dirty="0">
                <a:solidFill>
                  <a:schemeClr val="tx2"/>
                </a:solidFill>
              </a:rPr>
              <a:t>기 준비모임</a:t>
            </a:r>
            <a:br>
              <a:rPr lang="en-US" altLang="ko-KR" sz="5200" dirty="0">
                <a:solidFill>
                  <a:schemeClr val="tx2"/>
                </a:solidFill>
              </a:rPr>
            </a:br>
            <a:br>
              <a:rPr lang="en-US" altLang="ko-KR" sz="5200" dirty="0">
                <a:solidFill>
                  <a:schemeClr val="tx2"/>
                </a:solidFill>
              </a:rPr>
            </a:br>
            <a:r>
              <a:rPr lang="en-US" altLang="ko-KR" sz="2800" dirty="0">
                <a:solidFill>
                  <a:schemeClr val="tx2"/>
                </a:solidFill>
              </a:rPr>
              <a:t>(13-10</a:t>
            </a:r>
            <a:r>
              <a:rPr lang="ko-KR" altLang="en-US" sz="2800" dirty="0">
                <a:solidFill>
                  <a:schemeClr val="tx2"/>
                </a:solidFill>
              </a:rPr>
              <a:t>차</a:t>
            </a:r>
            <a:r>
              <a:rPr lang="en-US" altLang="ko-KR" sz="2800" dirty="0">
                <a:solidFill>
                  <a:schemeClr val="tx2"/>
                </a:solidFill>
              </a:rPr>
              <a:t>)</a:t>
            </a:r>
            <a:endParaRPr lang="ko-KR" altLang="en-US" sz="5200" dirty="0">
              <a:solidFill>
                <a:schemeClr val="tx2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CE53BE7-8EFF-450D-9980-783B2A430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1396199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chemeClr val="tx2"/>
                </a:solidFill>
              </a:rPr>
              <a:t>2021-04-20</a:t>
            </a:r>
          </a:p>
          <a:p>
            <a:endParaRPr lang="en-US" altLang="ko-KR" dirty="0">
              <a:solidFill>
                <a:schemeClr val="tx2"/>
              </a:solidFill>
            </a:endParaRPr>
          </a:p>
          <a:p>
            <a:r>
              <a:rPr lang="ko-KR" altLang="en-US" dirty="0">
                <a:solidFill>
                  <a:schemeClr val="tx2"/>
                </a:solidFill>
              </a:rPr>
              <a:t>강남지부</a:t>
            </a:r>
          </a:p>
        </p:txBody>
      </p:sp>
    </p:spTree>
    <p:extLst>
      <p:ext uri="{BB962C8B-B14F-4D97-AF65-F5344CB8AC3E}">
        <p14:creationId xmlns:p14="http://schemas.microsoft.com/office/powerpoint/2010/main" val="3452212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진행 순서</a:t>
            </a:r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92D31FC4-7793-44BE-8DD0-AF3F32BEC5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598225"/>
              </p:ext>
            </p:extLst>
          </p:nvPr>
        </p:nvGraphicFramePr>
        <p:xfrm>
          <a:off x="838200" y="1702793"/>
          <a:ext cx="10515597" cy="4665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7955">
                  <a:extLst>
                    <a:ext uri="{9D8B030D-6E8A-4147-A177-3AD203B41FA5}">
                      <a16:colId xmlns:a16="http://schemas.microsoft.com/office/drawing/2014/main" val="2093584862"/>
                    </a:ext>
                  </a:extLst>
                </a:gridCol>
                <a:gridCol w="4912807">
                  <a:extLst>
                    <a:ext uri="{9D8B030D-6E8A-4147-A177-3AD203B41FA5}">
                      <a16:colId xmlns:a16="http://schemas.microsoft.com/office/drawing/2014/main" val="929370428"/>
                    </a:ext>
                  </a:extLst>
                </a:gridCol>
                <a:gridCol w="3284835">
                  <a:extLst>
                    <a:ext uri="{9D8B030D-6E8A-4147-A177-3AD203B41FA5}">
                      <a16:colId xmlns:a16="http://schemas.microsoft.com/office/drawing/2014/main" val="3036558380"/>
                    </a:ext>
                  </a:extLst>
                </a:gridCol>
              </a:tblGrid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시  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진 행   사 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비 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214233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19:50 ~ 20:05 (15)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찬양 및 모임 준비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이만수 형제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781151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20:05 ~ 20:08 (03)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시작기도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강진근 형제</a:t>
                      </a:r>
                      <a:r>
                        <a:rPr lang="en-US" altLang="ko-KR" sz="2000" dirty="0"/>
                        <a:t>(5</a:t>
                      </a:r>
                      <a:r>
                        <a:rPr lang="ko-KR" altLang="en-US" sz="2000" dirty="0"/>
                        <a:t>조장</a:t>
                      </a:r>
                      <a:r>
                        <a:rPr lang="en-US" altLang="ko-KR" sz="2000" dirty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730471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20:08 ~ 20:15 (07)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오프닝 </a:t>
                      </a:r>
                      <a:r>
                        <a:rPr lang="en-US" altLang="ko-KR" sz="2000" dirty="0"/>
                        <a:t>(</a:t>
                      </a:r>
                      <a:r>
                        <a:rPr lang="ko-KR" altLang="en-US" sz="2000" dirty="0"/>
                        <a:t>인사</a:t>
                      </a:r>
                      <a:r>
                        <a:rPr lang="en-US" altLang="ko-KR" sz="2000" dirty="0"/>
                        <a:t>, </a:t>
                      </a:r>
                      <a:r>
                        <a:rPr lang="ko-KR" altLang="en-US" sz="2000" dirty="0"/>
                        <a:t>묵상</a:t>
                      </a:r>
                      <a:r>
                        <a:rPr lang="en-US" altLang="ko-KR" sz="2000" dirty="0"/>
                        <a:t>, </a:t>
                      </a:r>
                      <a:r>
                        <a:rPr lang="ko-KR" altLang="en-US" sz="2000" dirty="0"/>
                        <a:t>구호</a:t>
                      </a:r>
                      <a:r>
                        <a:rPr lang="en-US" altLang="ko-KR" sz="2000" dirty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진행자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658034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20:15 ~ 20:20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</a:t>
                      </a:r>
                      <a:r>
                        <a:rPr lang="ko-KR" altLang="en-US" sz="2000" dirty="0" err="1"/>
                        <a:t>헌신자</a:t>
                      </a:r>
                      <a:r>
                        <a:rPr lang="ko-KR" altLang="en-US" sz="2000" dirty="0"/>
                        <a:t> 자기소개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기도회 첫 </a:t>
                      </a:r>
                      <a:r>
                        <a:rPr lang="ko-KR" altLang="en-US" sz="2000" dirty="0" err="1"/>
                        <a:t>참여스탭</a:t>
                      </a:r>
                      <a:endParaRPr lang="ko-KR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056198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20:20 ~ 20:30 (10)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참가자 </a:t>
                      </a:r>
                      <a:r>
                        <a:rPr lang="en-US" altLang="ko-KR" sz="2000" dirty="0"/>
                        <a:t>CARE </a:t>
                      </a:r>
                      <a:r>
                        <a:rPr lang="ko-KR" altLang="en-US" sz="2000" dirty="0"/>
                        <a:t>상황 보고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각 조장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373740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20:30 ~ 20:35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 3</a:t>
                      </a:r>
                      <a:r>
                        <a:rPr lang="ko-KR" altLang="en-US" sz="2000" dirty="0"/>
                        <a:t>주차 </a:t>
                      </a:r>
                      <a:r>
                        <a:rPr lang="ko-KR" altLang="en-US" sz="2000" dirty="0" err="1"/>
                        <a:t>진행안</a:t>
                      </a:r>
                      <a:r>
                        <a:rPr lang="ko-KR" altLang="en-US" sz="2000" dirty="0"/>
                        <a:t> 공유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 </a:t>
                      </a:r>
                      <a:r>
                        <a:rPr lang="ko-KR" altLang="en-US" sz="2000" dirty="0"/>
                        <a:t>진행자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20:35 ~ 20:40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</a:t>
                      </a:r>
                      <a:r>
                        <a:rPr lang="ko-KR" altLang="en-US" sz="2000" dirty="0" err="1"/>
                        <a:t>팀별</a:t>
                      </a:r>
                      <a:r>
                        <a:rPr lang="ko-KR" altLang="en-US" sz="2000" dirty="0"/>
                        <a:t> 상황 보고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 </a:t>
                      </a:r>
                      <a:r>
                        <a:rPr lang="ko-KR" altLang="en-US" sz="2000" dirty="0"/>
                        <a:t>각 팀장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893998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20:40 ~ 20:55 (15)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중보기도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중보기도팀장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55518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20:55 ~ 21:00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광고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진행자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255946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21:00 ~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팀별 모임 후 파송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각 팀장 인도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59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586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두란노</a:t>
            </a:r>
            <a:r>
              <a:rPr lang="ko-KR" altLang="en-US" dirty="0"/>
              <a:t> 아버지학교 비전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C463D7-718A-42CA-8C34-6AA19519A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아름다운 세상</a:t>
            </a:r>
            <a:endParaRPr lang="en-US" altLang="ko-KR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행복한 가정을 위해</a:t>
            </a:r>
            <a:endParaRPr lang="en-US" altLang="ko-KR" sz="6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땅끝까지 가는</a:t>
            </a:r>
            <a:endParaRPr lang="en-US" altLang="ko-KR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아버지 운동</a:t>
            </a:r>
            <a:endParaRPr lang="en-US" altLang="ko-KR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758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두란노</a:t>
            </a:r>
            <a:r>
              <a:rPr lang="ko-KR" altLang="en-US" dirty="0"/>
              <a:t> 아버지학교 사명선언문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C463D7-718A-42CA-8C34-6AA19519A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4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두란노</a:t>
            </a:r>
            <a:r>
              <a:rPr lang="ko-KR" alt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아버지학교는</a:t>
            </a:r>
            <a:endParaRPr lang="en-US" altLang="ko-KR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이 땅의 아버지들이 그리스도 안에서</a:t>
            </a:r>
            <a:endParaRPr lang="en-US" altLang="ko-K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경건한 남성</a:t>
            </a:r>
            <a:r>
              <a:rPr lang="en-US" altLang="ko-K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ko-KR" alt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가정의 목자</a:t>
            </a:r>
            <a:r>
              <a:rPr lang="en-US" altLang="ko-K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ko-KR" alt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교회의 지도자로서</a:t>
            </a:r>
            <a:endParaRPr lang="en-US" altLang="ko-KR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사명을 감당할 수 있도록 격려하여</a:t>
            </a:r>
            <a:endParaRPr lang="en-US" altLang="ko-KR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사회를 변화시키는</a:t>
            </a:r>
            <a:endParaRPr lang="en-US" altLang="ko-K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ko-KR" alt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영적인 운동을 </a:t>
            </a:r>
            <a:r>
              <a:rPr lang="ko-KR" altLang="en-US" sz="4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펼쳐나간다</a:t>
            </a:r>
            <a:r>
              <a:rPr lang="en-US" altLang="ko-K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001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진행 순서</a:t>
            </a:r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92D31FC4-7793-44BE-8DD0-AF3F32BEC5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22804"/>
              </p:ext>
            </p:extLst>
          </p:nvPr>
        </p:nvGraphicFramePr>
        <p:xfrm>
          <a:off x="838200" y="1702793"/>
          <a:ext cx="10515597" cy="4665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7955">
                  <a:extLst>
                    <a:ext uri="{9D8B030D-6E8A-4147-A177-3AD203B41FA5}">
                      <a16:colId xmlns:a16="http://schemas.microsoft.com/office/drawing/2014/main" val="2093584862"/>
                    </a:ext>
                  </a:extLst>
                </a:gridCol>
                <a:gridCol w="4912807">
                  <a:extLst>
                    <a:ext uri="{9D8B030D-6E8A-4147-A177-3AD203B41FA5}">
                      <a16:colId xmlns:a16="http://schemas.microsoft.com/office/drawing/2014/main" val="929370428"/>
                    </a:ext>
                  </a:extLst>
                </a:gridCol>
                <a:gridCol w="3284835">
                  <a:extLst>
                    <a:ext uri="{9D8B030D-6E8A-4147-A177-3AD203B41FA5}">
                      <a16:colId xmlns:a16="http://schemas.microsoft.com/office/drawing/2014/main" val="3036558380"/>
                    </a:ext>
                  </a:extLst>
                </a:gridCol>
              </a:tblGrid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시  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진 행   사 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비 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214233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19:50 ~ 20:05 (15)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찬양 및 모임 준비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이만수 형제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781151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20:05 ~ 20:08 (03)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시작기도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강진근 형제</a:t>
                      </a:r>
                      <a:r>
                        <a:rPr lang="en-US" altLang="ko-KR" sz="2000" dirty="0"/>
                        <a:t>(5</a:t>
                      </a:r>
                      <a:r>
                        <a:rPr lang="ko-KR" altLang="en-US" sz="2000" dirty="0"/>
                        <a:t>조장</a:t>
                      </a:r>
                      <a:r>
                        <a:rPr lang="en-US" altLang="ko-KR" sz="2000" dirty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730471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20:08 ~ 20:15 (07)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오프닝 </a:t>
                      </a:r>
                      <a:r>
                        <a:rPr lang="en-US" altLang="ko-KR" sz="2000" dirty="0"/>
                        <a:t>(</a:t>
                      </a:r>
                      <a:r>
                        <a:rPr lang="ko-KR" altLang="en-US" sz="2000" dirty="0"/>
                        <a:t>인사</a:t>
                      </a:r>
                      <a:r>
                        <a:rPr lang="en-US" altLang="ko-KR" sz="2000" dirty="0"/>
                        <a:t>, </a:t>
                      </a:r>
                      <a:r>
                        <a:rPr lang="ko-KR" altLang="en-US" sz="2000" dirty="0"/>
                        <a:t>묵상</a:t>
                      </a:r>
                      <a:r>
                        <a:rPr lang="en-US" altLang="ko-KR" sz="2000" dirty="0"/>
                        <a:t>, </a:t>
                      </a:r>
                      <a:r>
                        <a:rPr lang="ko-KR" altLang="en-US" sz="2000" dirty="0"/>
                        <a:t>구호</a:t>
                      </a:r>
                      <a:r>
                        <a:rPr lang="en-US" altLang="ko-KR" sz="2000" dirty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진행자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658034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20:15 ~ 20:20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</a:t>
                      </a:r>
                      <a:r>
                        <a:rPr lang="ko-KR" altLang="en-US" sz="2000" dirty="0" err="1"/>
                        <a:t>헌신자</a:t>
                      </a:r>
                      <a:r>
                        <a:rPr lang="ko-KR" altLang="en-US" sz="2000" dirty="0"/>
                        <a:t> 자기소개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기도회 첫 </a:t>
                      </a:r>
                      <a:r>
                        <a:rPr lang="ko-KR" altLang="en-US" sz="2000" dirty="0" err="1"/>
                        <a:t>참여스탭</a:t>
                      </a:r>
                      <a:endParaRPr lang="ko-KR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056198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20:20 ~ 20:30 (10)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참가자 </a:t>
                      </a:r>
                      <a:r>
                        <a:rPr lang="en-US" altLang="ko-KR" sz="2000" dirty="0"/>
                        <a:t>CARE </a:t>
                      </a:r>
                      <a:r>
                        <a:rPr lang="ko-KR" altLang="en-US" sz="2000" dirty="0"/>
                        <a:t>상황 보고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각 조장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373740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20:30 ~ 20:35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 4</a:t>
                      </a:r>
                      <a:r>
                        <a:rPr lang="ko-KR" altLang="en-US" sz="2000" dirty="0"/>
                        <a:t>주차 </a:t>
                      </a:r>
                      <a:r>
                        <a:rPr lang="ko-KR" altLang="en-US" sz="2000" dirty="0" err="1"/>
                        <a:t>진행안</a:t>
                      </a:r>
                      <a:r>
                        <a:rPr lang="ko-KR" altLang="en-US" sz="2000" dirty="0"/>
                        <a:t> 공유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 </a:t>
                      </a:r>
                      <a:r>
                        <a:rPr lang="ko-KR" altLang="en-US" sz="2000" dirty="0"/>
                        <a:t>진행자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20:35 ~ 20:40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</a:t>
                      </a:r>
                      <a:r>
                        <a:rPr lang="ko-KR" altLang="en-US" sz="2000" dirty="0" err="1"/>
                        <a:t>팀별</a:t>
                      </a:r>
                      <a:r>
                        <a:rPr lang="ko-KR" altLang="en-US" sz="2000" dirty="0"/>
                        <a:t> 상황 보고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 </a:t>
                      </a:r>
                      <a:r>
                        <a:rPr lang="ko-KR" altLang="en-US" sz="2000" dirty="0"/>
                        <a:t>각 팀장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893998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20:40 ~ 20:55 (15)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중보기도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중보기도팀장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55518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20:55 ~ 21:00 (05)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광고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진행자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255946"/>
                  </a:ext>
                </a:extLst>
              </a:tr>
              <a:tr h="42415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  21:00 ~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팀별 모임 후 파송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   각 팀장 인도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59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15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광  고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8CFFD149-62B2-4A90-9DD9-2F1CFFAB1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ko-KR" altLang="en-US" sz="3600" dirty="0"/>
              <a:t> </a:t>
            </a:r>
            <a:r>
              <a:rPr lang="ko-KR" altLang="en-US" sz="3600" dirty="0" err="1"/>
              <a:t>헌신자</a:t>
            </a:r>
            <a:r>
              <a:rPr lang="ko-KR" altLang="en-US" sz="3600" dirty="0"/>
              <a:t> 모임 일정</a:t>
            </a:r>
            <a:endParaRPr lang="en-US" altLang="ko-KR" sz="3600" dirty="0"/>
          </a:p>
          <a:p>
            <a:pPr lvl="1"/>
            <a:endParaRPr lang="en-US" altLang="ko-KR" sz="3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ko-KR" altLang="en-US" sz="3200" dirty="0"/>
              <a:t>기도모임 </a:t>
            </a:r>
            <a:r>
              <a:rPr lang="en-US" altLang="ko-KR" sz="3200" dirty="0"/>
              <a:t>: </a:t>
            </a:r>
            <a:r>
              <a:rPr lang="ko-KR" altLang="en-US" sz="3200" dirty="0"/>
              <a:t>매주 화요일 </a:t>
            </a:r>
            <a:r>
              <a:rPr lang="en-US" altLang="ko-KR" sz="3200" dirty="0"/>
              <a:t>20</a:t>
            </a:r>
            <a:r>
              <a:rPr lang="ko-KR" altLang="en-US" sz="3200" dirty="0"/>
              <a:t>시</a:t>
            </a:r>
            <a:br>
              <a:rPr lang="en-US" altLang="ko-KR" sz="3200" dirty="0"/>
            </a:br>
            <a:r>
              <a:rPr lang="en-US" altLang="ko-KR" sz="3200" dirty="0"/>
              <a:t>                     (4/27)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altLang="ko-KR" sz="3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ko-KR" altLang="en-US" sz="3200" dirty="0"/>
              <a:t>주차모임 </a:t>
            </a:r>
            <a:r>
              <a:rPr lang="en-US" altLang="ko-KR" sz="3200" dirty="0"/>
              <a:t>: </a:t>
            </a:r>
            <a:r>
              <a:rPr lang="ko-KR" altLang="en-US" sz="3200" dirty="0"/>
              <a:t>매주 목요일 </a:t>
            </a:r>
            <a:r>
              <a:rPr lang="en-US" altLang="ko-KR" sz="3200" dirty="0"/>
              <a:t>20</a:t>
            </a:r>
            <a:r>
              <a:rPr lang="ko-KR" altLang="en-US" sz="3200" dirty="0"/>
              <a:t>시</a:t>
            </a:r>
            <a:br>
              <a:rPr lang="en-US" altLang="ko-KR" sz="3200" dirty="0"/>
            </a:br>
            <a:r>
              <a:rPr lang="en-US" altLang="ko-KR" sz="3200" dirty="0"/>
              <a:t>                     (4/22, 4/29)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9925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44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오신 분들을 환영합니다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C463D7-718A-42CA-8C34-6AA19519A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두려워하지 말라</a:t>
            </a:r>
            <a:r>
              <a:rPr lang="en-US" altLang="ko-KR" sz="3200" dirty="0"/>
              <a:t> </a:t>
            </a:r>
            <a:r>
              <a:rPr lang="ko-KR" altLang="en-US" sz="3200" dirty="0"/>
              <a:t>내가 너와 함께 함이라</a:t>
            </a:r>
            <a:endParaRPr lang="en-US" altLang="ko-KR" sz="3200" dirty="0"/>
          </a:p>
          <a:p>
            <a:r>
              <a:rPr lang="ko-KR" altLang="en-US" sz="3200" dirty="0"/>
              <a:t>나는 네 하나님이 됨이라</a:t>
            </a:r>
            <a:endParaRPr lang="en-US" altLang="ko-KR" sz="3200" dirty="0"/>
          </a:p>
          <a:p>
            <a:r>
              <a:rPr lang="ko-KR" altLang="en-US" sz="3200" dirty="0"/>
              <a:t>내가 너를 굳세게 하리라 참으로 너를 도와 주리라</a:t>
            </a:r>
            <a:endParaRPr lang="en-US" altLang="ko-KR" sz="3200" dirty="0"/>
          </a:p>
          <a:p>
            <a:r>
              <a:rPr lang="ko-KR" altLang="en-US" sz="3200" dirty="0"/>
              <a:t>참으로 나의 의로운 오른손으로 너를 붙들리라</a:t>
            </a:r>
            <a:endParaRPr lang="en-US" altLang="ko-KR" sz="3200" dirty="0"/>
          </a:p>
          <a:p>
            <a:pPr marL="0" indent="0" algn="r">
              <a:buNone/>
            </a:pPr>
            <a:endParaRPr lang="en-US" altLang="ko-KR" sz="3200" dirty="0"/>
          </a:p>
          <a:p>
            <a:pPr marL="0" indent="0" algn="r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이사야 </a:t>
            </a:r>
            <a:r>
              <a:rPr lang="en-US" altLang="ko-KR" sz="3200" dirty="0"/>
              <a:t>41:10)</a:t>
            </a:r>
          </a:p>
        </p:txBody>
      </p:sp>
    </p:spTree>
    <p:extLst>
      <p:ext uri="{BB962C8B-B14F-4D97-AF65-F5344CB8AC3E}">
        <p14:creationId xmlns:p14="http://schemas.microsoft.com/office/powerpoint/2010/main" val="114349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FE599-D848-4228-9BD3-3D6D5DB0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강남</a:t>
            </a:r>
            <a:r>
              <a:rPr lang="en-US" altLang="ko-KR" dirty="0"/>
              <a:t>65</a:t>
            </a:r>
            <a:r>
              <a:rPr lang="ko-KR" altLang="en-US" dirty="0"/>
              <a:t>기 스태프의 자세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C463D7-718A-42CA-8C34-6AA19519A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ko-KR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하나님의 부르심에 순종하는 사역자로서 섬긴다</a:t>
            </a:r>
            <a:r>
              <a:rPr lang="en-US" altLang="ko-KR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지원자와 </a:t>
            </a:r>
            <a:r>
              <a:rPr lang="ko-KR" alt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스탭이</a:t>
            </a:r>
            <a:r>
              <a:rPr lang="ko-KR" alt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내 옆자리에 있다는 생각으로 섬긴다</a:t>
            </a:r>
            <a:r>
              <a:rPr lang="en-US" altLang="ko-K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서로를 위하여 기도하고</a:t>
            </a:r>
            <a:r>
              <a:rPr lang="en-US" altLang="ko-KR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ko-KR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언제나 웃음으로 반긴다</a:t>
            </a:r>
            <a:r>
              <a:rPr lang="en-US" altLang="ko-KR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지원자의 마음을 깊이 이해하려고 노력한다</a:t>
            </a:r>
            <a:r>
              <a:rPr lang="en-US" altLang="ko-K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en-US" altLang="ko-KR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532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432</Words>
  <Application>Microsoft Office PowerPoint</Application>
  <PresentationFormat>와이드스크린</PresentationFormat>
  <Paragraphs>102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아버지학교 강남65기 준비모임  (13-10차)</vt:lpstr>
      <vt:lpstr>진행 순서</vt:lpstr>
      <vt:lpstr>두란노 아버지학교 비전</vt:lpstr>
      <vt:lpstr>두란노 아버지학교 사명선언문</vt:lpstr>
      <vt:lpstr>진행 순서</vt:lpstr>
      <vt:lpstr>광  고</vt:lpstr>
      <vt:lpstr>PowerPoint 프레젠테이션</vt:lpstr>
      <vt:lpstr>오신 분들을 환영합니다.</vt:lpstr>
      <vt:lpstr>강남65기 스태프의 자세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아버지학교 강남65기 준비모임</dc:title>
  <dc:creator>송 용호</dc:creator>
  <cp:lastModifiedBy>송 용호</cp:lastModifiedBy>
  <cp:revision>12</cp:revision>
  <dcterms:created xsi:type="dcterms:W3CDTF">2021-03-08T06:36:30Z</dcterms:created>
  <dcterms:modified xsi:type="dcterms:W3CDTF">2021-04-20T12:17:43Z</dcterms:modified>
</cp:coreProperties>
</file>