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67" r:id="rId2"/>
    <p:sldMasterId id="2147483779" r:id="rId3"/>
    <p:sldMasterId id="2147483809" r:id="rId4"/>
    <p:sldMasterId id="2147483821" r:id="rId5"/>
    <p:sldMasterId id="2147483831" r:id="rId6"/>
    <p:sldMasterId id="2147483844" r:id="rId7"/>
    <p:sldMasterId id="2147483856" r:id="rId8"/>
    <p:sldMasterId id="2147483868" r:id="rId9"/>
  </p:sldMasterIdLst>
  <p:notesMasterIdLst>
    <p:notesMasterId r:id="rId27"/>
  </p:notesMasterIdLst>
  <p:sldIdLst>
    <p:sldId id="657" r:id="rId10"/>
    <p:sldId id="658" r:id="rId11"/>
    <p:sldId id="591" r:id="rId12"/>
    <p:sldId id="592" r:id="rId13"/>
    <p:sldId id="593" r:id="rId14"/>
    <p:sldId id="641" r:id="rId15"/>
    <p:sldId id="642" r:id="rId16"/>
    <p:sldId id="664" r:id="rId17"/>
    <p:sldId id="669" r:id="rId18"/>
    <p:sldId id="622" r:id="rId19"/>
    <p:sldId id="656" r:id="rId20"/>
    <p:sldId id="257" r:id="rId21"/>
    <p:sldId id="659" r:id="rId22"/>
    <p:sldId id="660" r:id="rId23"/>
    <p:sldId id="661" r:id="rId24"/>
    <p:sldId id="594" r:id="rId25"/>
    <p:sldId id="595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45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98175-2C30-4404-9952-5660C45A198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9F2C4-314B-4FA9-8077-84064DE8E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1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69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70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92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30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6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93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06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84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0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6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9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0066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9097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8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61283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71748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7930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45739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4777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83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77413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14096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511022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88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8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91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86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3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3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07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29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84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50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01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8DC25-1419-41ED-9B2B-2BC87F8C53B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38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EBEE4-068C-44D5-AB74-8A9E988079C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55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A0A35-88DD-40F1-9396-9C846035FE8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76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E4379-34E7-4CBA-B38B-A8787E6337C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04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58A59-78D7-48F8-87D2-D667DA85986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45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66BCA-F764-4875-8389-42A30A73FD7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37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12AE-E7B0-44E9-8A29-9C868C88380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70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38F91-7141-494E-9117-58512D6CCB6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2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95CA9-D69A-4F7A-8163-72353714F8C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87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585C8-1F51-4761-AD7E-8A869A78C1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72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027ED-F9FB-477F-B7BB-D6FB3161362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53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2189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949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2189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09652" y="488524"/>
            <a:ext cx="4858349" cy="115324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ko-KR" altLang="en-US" dirty="0" err="1"/>
              <a:t>선교역사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57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학습내용 1강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" y="428"/>
            <a:ext cx="12188093" cy="685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96" y="5392882"/>
            <a:ext cx="10515600" cy="593150"/>
          </a:xfrm>
        </p:spPr>
        <p:txBody>
          <a:bodyPr anchor="b">
            <a:normAutofit/>
          </a:bodyPr>
          <a:lstStyle>
            <a:lvl1pPr>
              <a:defRPr sz="1688" spc="-127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087" y="6013045"/>
            <a:ext cx="9341612" cy="491691"/>
          </a:xfrm>
        </p:spPr>
        <p:txBody>
          <a:bodyPr/>
          <a:lstStyle>
            <a:lvl1pPr marL="0" indent="0">
              <a:buNone/>
              <a:defRPr sz="1350" spc="-127">
                <a:solidFill>
                  <a:schemeClr val="tx1"/>
                </a:solidFill>
              </a:defRPr>
            </a:lvl1pPr>
            <a:lvl2pPr marL="25715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6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4pPr>
            <a:lvl5pPr marL="1028626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5pPr>
            <a:lvl6pPr marL="1285782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6pPr>
            <a:lvl7pPr marL="154293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7pPr>
            <a:lvl8pPr marL="1800095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8pPr>
            <a:lvl9pPr marL="2057251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64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학습내용 1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7824527" y="3350172"/>
            <a:ext cx="4384144" cy="3545928"/>
            <a:chOff x="5215333" y="2233448"/>
            <a:chExt cx="2922192" cy="236395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050" y="2257425"/>
              <a:ext cx="2911475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5215333" y="2233448"/>
              <a:ext cx="2911079" cy="347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※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사각형 영역은 교수님  영상이 제공되오니  </a:t>
              </a:r>
              <a:endParaRPr lang="en-US" altLang="ko-KR" sz="929" b="1" dirty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  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내용 작성을                  하지 않습니다</a:t>
              </a:r>
              <a:endParaRPr lang="ko-KR" altLang="en-US" sz="929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942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학습내용 2강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" y="428"/>
            <a:ext cx="12188093" cy="685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96" y="5392882"/>
            <a:ext cx="10515600" cy="593150"/>
          </a:xfrm>
        </p:spPr>
        <p:txBody>
          <a:bodyPr anchor="b">
            <a:normAutofit/>
          </a:bodyPr>
          <a:lstStyle>
            <a:lvl1pPr>
              <a:defRPr sz="1688" spc="-127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087" y="6013045"/>
            <a:ext cx="9341612" cy="491691"/>
          </a:xfrm>
        </p:spPr>
        <p:txBody>
          <a:bodyPr/>
          <a:lstStyle>
            <a:lvl1pPr marL="0" indent="0">
              <a:buNone/>
              <a:defRPr sz="1350" spc="-127">
                <a:solidFill>
                  <a:schemeClr val="tx1"/>
                </a:solidFill>
              </a:defRPr>
            </a:lvl1pPr>
            <a:lvl2pPr marL="25715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6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4pPr>
            <a:lvl5pPr marL="1028626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5pPr>
            <a:lvl6pPr marL="1285782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6pPr>
            <a:lvl7pPr marL="154293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7pPr>
            <a:lvl8pPr marL="1800095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8pPr>
            <a:lvl9pPr marL="2057251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2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61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학습내용 2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</a:schemeClr>
              </a:gs>
              <a:gs pos="58000">
                <a:schemeClr val="bg1">
                  <a:lumMod val="95000"/>
                </a:schemeClr>
              </a:gs>
              <a:gs pos="100000">
                <a:srgbClr val="D5D5D5">
                  <a:alpha val="8196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8" y="1"/>
            <a:ext cx="12191999" cy="101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8" y="14"/>
            <a:ext cx="12191999" cy="68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7824527" y="3350172"/>
            <a:ext cx="4384144" cy="3545928"/>
            <a:chOff x="5215333" y="2233448"/>
            <a:chExt cx="2922192" cy="236395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050" y="2257425"/>
              <a:ext cx="2911475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5215333" y="2233448"/>
              <a:ext cx="2911079" cy="347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※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사각형 영역은 교수님  영상이 제공되오니  </a:t>
              </a:r>
              <a:endParaRPr lang="en-US" altLang="ko-KR" sz="929" b="1" dirty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  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내용 작성을                  하지 않습니다</a:t>
              </a:r>
              <a:endParaRPr lang="ko-KR" altLang="en-US" sz="929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55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학습평가학습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43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다음차시예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2189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63385" y="1704111"/>
            <a:ext cx="5665235" cy="1206786"/>
          </a:xfrm>
        </p:spPr>
        <p:txBody>
          <a:bodyPr>
            <a:noAutofit/>
          </a:bodyPr>
          <a:lstStyle>
            <a:lvl1pPr algn="ctr" defTabSz="684583" rtl="0" fontAlgn="base" latinLnBrk="1">
              <a:spcBef>
                <a:spcPct val="0"/>
              </a:spcBef>
              <a:spcAft>
                <a:spcPct val="0"/>
              </a:spcAft>
              <a:defRPr kumimoji="1" lang="en-US" sz="4220" kern="1200" spc="-127" dirty="0">
                <a:solidFill>
                  <a:schemeClr val="tx2"/>
                </a:solidFill>
                <a:latin typeface="나눔고딕OTF" panose="020D0604000000000000" pitchFamily="34" charset="-127"/>
                <a:ea typeface="나눔고딕OTF" panose="020D0604000000000000" pitchFamily="34" charset="-127"/>
                <a:cs typeface="+mn-cs"/>
              </a:defRPr>
            </a:lvl1pPr>
          </a:lstStyle>
          <a:p>
            <a:r>
              <a:rPr lang="ko-KR" altLang="en-US" dirty="0"/>
              <a:t>과목명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11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62219" y="547055"/>
            <a:ext cx="10972561" cy="397670"/>
          </a:xfrm>
        </p:spPr>
        <p:txBody>
          <a:bodyPr>
            <a:noAutofit/>
          </a:bodyPr>
          <a:lstStyle>
            <a:lvl1pPr algn="l" latinLnBrk="0">
              <a:spcBef>
                <a:spcPts val="844"/>
              </a:spcBef>
              <a:defRPr sz="1350" b="1" spc="0">
                <a:solidFill>
                  <a:srgbClr val="00206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96695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15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87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0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4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76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1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788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20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83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14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5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0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7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97AF9-DBC5-4AE0-B82E-F4853BCEBEDC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04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8214C9-5969-41C1-9CFD-A6E7C4D32BFF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18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8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77682-0AAF-4D95-8548-8877653B9B81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602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001336-956C-4E61-8CB2-E360DDB4F191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5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840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E5BD9-FDDC-4408-BCD1-533D068332CB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682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9757-C9D9-4642-85E0-89F2DFC96312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625C0-FF2F-4265-820B-67EAA4A0C6E0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687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67A79-32C3-4F7C-BBF8-4E11209B150E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0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FC175-AC84-49BC-ADE8-3794410234B0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96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CD727-F648-484A-A60F-9A66D252729C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69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E459C-CADD-434B-A8C2-D7E40E3436C3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06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2144"/>
      </p:ext>
    </p:extLst>
  </p:cSld>
  <p:clrMapOvr>
    <a:masterClrMapping/>
  </p:clrMapOvr>
  <p:transition>
    <p:randomBa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08423"/>
      </p:ext>
    </p:extLst>
  </p:cSld>
  <p:clrMapOvr>
    <a:masterClrMapping/>
  </p:clrMapOvr>
  <p:transition>
    <p:randomBa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8241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973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8091"/>
      </p:ext>
    </p:extLst>
  </p:cSld>
  <p:clrMapOvr>
    <a:masterClrMapping/>
  </p:clrMapOvr>
  <p:transition>
    <p:randomBa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36669"/>
      </p:ext>
    </p:extLst>
  </p:cSld>
  <p:clrMapOvr>
    <a:masterClrMapping/>
  </p:clrMapOvr>
  <p:transition>
    <p:randomBa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32210"/>
      </p:ext>
    </p:extLst>
  </p:cSld>
  <p:clrMapOvr>
    <a:masterClrMapping/>
  </p:clrMapOvr>
  <p:transition>
    <p:randomBa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95124"/>
      </p:ext>
    </p:extLst>
  </p:cSld>
  <p:clrMapOvr>
    <a:masterClrMapping/>
  </p:clrMapOvr>
  <p:transition>
    <p:randomBa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5815"/>
      </p:ext>
    </p:extLst>
  </p:cSld>
  <p:clrMapOvr>
    <a:masterClrMapping/>
  </p:clrMapOvr>
  <p:transition>
    <p:randomBa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1465"/>
      </p:ext>
    </p:extLst>
  </p:cSld>
  <p:clrMapOvr>
    <a:masterClrMapping/>
  </p:clrMapOvr>
  <p:transition>
    <p:randomBa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39924"/>
      </p:ext>
    </p:extLst>
  </p:cSld>
  <p:clrMapOvr>
    <a:masterClrMapping/>
  </p:clrMapOvr>
  <p:transition>
    <p:randomBa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32191"/>
      </p:ext>
    </p:extLst>
  </p:cSld>
  <p:clrMapOvr>
    <a:masterClrMapping/>
  </p:clrMapOvr>
  <p:transition>
    <p:randomBa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886175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9321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29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2042247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4516778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8777828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285478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9215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4543176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개체 틀로 끌거나 아이콘을 클릭하여 추가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195115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6196317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86753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19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95CAD-C43F-4AC1-97A1-4A199DA10EA5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7337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8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882F0F-DB0A-4473-9B69-86F8E2500C49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0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</a:schemeClr>
              </a:gs>
              <a:gs pos="58000">
                <a:schemeClr val="bg1">
                  <a:lumMod val="95000"/>
                </a:schemeClr>
              </a:gs>
              <a:gs pos="100000">
                <a:srgbClr val="D5D5D5">
                  <a:alpha val="8196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8" y="1"/>
            <a:ext cx="12191999" cy="101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295" y="323563"/>
            <a:ext cx="11859425" cy="559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96" y="1102881"/>
            <a:ext cx="11859423" cy="561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83613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" y="14"/>
            <a:ext cx="12191999" cy="685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0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</p:sldLayoutIdLst>
  <p:txStyles>
    <p:titleStyle>
      <a:lvl1pPr algn="l" defTabSz="514313" rtl="0" eaLnBrk="1" latinLnBrk="1" hangingPunct="1">
        <a:lnSpc>
          <a:spcPct val="90000"/>
        </a:lnSpc>
        <a:spcBef>
          <a:spcPct val="0"/>
        </a:spcBef>
        <a:buNone/>
        <a:defRPr sz="1350" b="1" kern="1200" spc="-12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3" rtl="0" eaLnBrk="0" latinLnBrk="0" hangingPunct="1">
        <a:lnSpc>
          <a:spcPct val="100000"/>
        </a:lnSpc>
        <a:spcBef>
          <a:spcPts val="844"/>
        </a:spcBef>
        <a:buFont typeface="Arial" panose="020B0604020202020204" pitchFamily="34" charset="0"/>
        <a:buChar char="•"/>
        <a:defRPr sz="1181" kern="1200" spc="-127">
          <a:solidFill>
            <a:schemeClr val="tx1"/>
          </a:solidFill>
          <a:latin typeface="+mn-lt"/>
          <a:ea typeface="+mn-ea"/>
          <a:cs typeface="+mn-cs"/>
        </a:defRPr>
      </a:lvl1pPr>
      <a:lvl2pPr marL="385735" indent="-128579" algn="l" defTabSz="514313" rtl="0" eaLnBrk="0" latinLnBrk="0" hangingPunct="1">
        <a:lnSpc>
          <a:spcPct val="100000"/>
        </a:lnSpc>
        <a:spcBef>
          <a:spcPts val="844"/>
        </a:spcBef>
        <a:buFont typeface="Calibri" panose="020F0502020204030204" pitchFamily="34" charset="0"/>
        <a:buChar char="⁻"/>
        <a:defRPr sz="1097" kern="1200" spc="-127">
          <a:solidFill>
            <a:schemeClr val="tx1"/>
          </a:solidFill>
          <a:latin typeface="+mn-lt"/>
          <a:ea typeface="+mn-ea"/>
          <a:cs typeface="+mn-cs"/>
        </a:defRPr>
      </a:lvl2pPr>
      <a:lvl3pPr marL="642892" indent="-128579" algn="l" defTabSz="514313" rtl="0" eaLnBrk="0" latinLnBrk="0" hangingPunct="1">
        <a:lnSpc>
          <a:spcPct val="100000"/>
        </a:lnSpc>
        <a:spcBef>
          <a:spcPts val="844"/>
        </a:spcBef>
        <a:buFont typeface="Wingdings" panose="05000000000000000000" pitchFamily="2" charset="2"/>
        <a:buChar char="§"/>
        <a:defRPr sz="1097" kern="1200" spc="-127">
          <a:solidFill>
            <a:schemeClr val="tx1"/>
          </a:solidFill>
          <a:latin typeface="+mn-lt"/>
          <a:ea typeface="+mn-ea"/>
          <a:cs typeface="+mn-cs"/>
        </a:defRPr>
      </a:lvl3pPr>
      <a:lvl4pPr marL="900047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04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361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7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74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9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9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6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82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9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5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51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b="1" i="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7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7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7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7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7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61F13-E6A0-4592-BB4C-2C2D1A700226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0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99A20EB2-29EB-3542-A4D3-996CD41C6782}" type="slidenum">
              <a:rPr lang="en-US" altLang="ko-KR" sz="2000" b="1">
                <a:solidFill>
                  <a:schemeClr val="bg1"/>
                </a:solidFill>
                <a:latin typeface="Times New Roman" charset="0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 charset="0"/>
              </a:rPr>
              <a:t>/2</a:t>
            </a: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99A20EB2-29EB-3542-A4D3-996CD41C6782}" type="slidenum">
              <a:rPr lang="en-US" altLang="ko-KR" sz="2000" b="1">
                <a:solidFill>
                  <a:schemeClr val="bg1"/>
                </a:solidFill>
                <a:latin typeface="Times New Roman" charset="0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 charset="0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302310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목마른사슴 복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3" y="44143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31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pic>
        <p:nvPicPr>
          <p:cNvPr id="4" name="그림 3" descr="야외, 산, 나무, 건물이(가) 표시된 사진&#10;&#10;자동 생성된 설명">
            <a:extLst>
              <a:ext uri="{FF2B5EF4-FFF2-40B4-BE49-F238E27FC236}">
                <a16:creationId xmlns:a16="http://schemas.microsoft.com/office/drawing/2014/main" id="{9CEE2F9F-FB54-B64A-13B8-4938298D5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7"/>
            <a:ext cx="12188952" cy="6858317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3C4CF599-916D-02BF-1EE4-593DD3FD6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28" y="1037064"/>
            <a:ext cx="10877308" cy="760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</a:t>
            </a:r>
            <a:r>
              <a:rPr kumimoji="0" lang="ko-KR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목마른사슴교회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예수님을 감동시킨 사람들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혈루증</a:t>
            </a:r>
            <a:r>
              <a:rPr lang="ko-KR" altLang="en-US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여인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           </a:t>
            </a:r>
            <a:r>
              <a:rPr lang="ko-KR" altLang="en-US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마가복음 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5:25-34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8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8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726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s://t1.daumcdn.net/cfile/tistory/275A9C4D53FED4AF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44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62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/>
        </p:blipFill>
        <p:spPr bwMode="auto">
          <a:xfrm>
            <a:off x="336000" y="1"/>
            <a:ext cx="11520000" cy="59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538513" y="420914"/>
            <a:ext cx="10319657" cy="563231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 latinLnBrk="0"/>
            <a:r>
              <a:rPr lang="ko-KR" altLang="en-US" sz="4050" b="1" dirty="0">
                <a:solidFill>
                  <a:prstClr val="white"/>
                </a:solidFill>
                <a:latin typeface="Arial" panose="020B0604020202020204" pitchFamily="34" charset="0"/>
                <a:ea typeface="(환)고바우체(굵은)" panose="02030600000101010101" pitchFamily="18" charset="-127"/>
              </a:rPr>
              <a:t>         </a:t>
            </a:r>
            <a:r>
              <a:rPr lang="ko-KR" altLang="en-US" sz="6000" b="1" dirty="0">
                <a:solidFill>
                  <a:prstClr val="white"/>
                </a:solidFill>
                <a:latin typeface="Arial" panose="020B0604020202020204" pitchFamily="34" charset="0"/>
                <a:ea typeface="(환)고바우체(굵은)" panose="02030600000101010101" pitchFamily="18" charset="-127"/>
              </a:rPr>
              <a:t>주기도문</a:t>
            </a:r>
            <a:endParaRPr lang="ko-KR" altLang="en-US" sz="6000" dirty="0">
              <a:solidFill>
                <a:prstClr val="white"/>
              </a:solidFill>
              <a:latin typeface="Arial" panose="020B0604020202020204" pitchFamily="34" charset="0"/>
              <a:ea typeface="(환)고바우체(굵은)" panose="02030600000101010101" pitchFamily="18" charset="-127"/>
            </a:endParaRPr>
          </a:p>
          <a:p>
            <a:pPr defTabSz="342900" latinLnBrk="0"/>
            <a:endParaRPr lang="en-US" altLang="ko-KR" sz="3000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하늘에 계신 우리 아버지여</a:t>
            </a: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이름이 </a:t>
            </a:r>
            <a:r>
              <a:rPr lang="ko-KR" altLang="en-US" sz="5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거룩히</a:t>
            </a:r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 여김을 </a:t>
            </a:r>
            <a:r>
              <a:rPr lang="ko-KR" altLang="en-US" sz="5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받으시오며</a:t>
            </a:r>
            <a:endParaRPr lang="ko-KR" altLang="en-US" sz="5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나라가 </a:t>
            </a:r>
            <a:r>
              <a:rPr lang="ko-KR" altLang="en-US" sz="5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임하시오며</a:t>
            </a:r>
            <a:endParaRPr lang="ko-KR" altLang="en-US" sz="5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뜻이 하늘에서 이루어진 것 같이 </a:t>
            </a:r>
            <a:endParaRPr lang="en-US" altLang="ko-KR" sz="5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땅에서도 이루어지이다</a:t>
            </a:r>
          </a:p>
        </p:txBody>
      </p:sp>
    </p:spTree>
    <p:extLst>
      <p:ext uri="{BB962C8B-B14F-4D97-AF65-F5344CB8AC3E}">
        <p14:creationId xmlns:p14="http://schemas.microsoft.com/office/powerpoint/2010/main" val="330351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30629" y="481107"/>
            <a:ext cx="11538857" cy="5509200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오늘 우리에게 일용할 양식을 주시옵고</a:t>
            </a: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우리가 우리에게 죄 지은 자를 사하여 </a:t>
            </a:r>
            <a:r>
              <a:rPr lang="ko-KR" alt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준것같이</a:t>
            </a:r>
            <a:endParaRPr lang="ko-KR" altLang="en-US" sz="4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우리 죄를 사하여 주시옵고</a:t>
            </a: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우리를 시험에 </a:t>
            </a:r>
            <a:r>
              <a:rPr lang="ko-KR" alt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들게하지</a:t>
            </a:r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 마시옵고 </a:t>
            </a:r>
            <a:endParaRPr lang="en-US" altLang="ko-KR" sz="4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다만 악에서 구하시옵소서</a:t>
            </a: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나라와 권세와 영광이 </a:t>
            </a:r>
            <a:endParaRPr lang="en-US" altLang="ko-KR" sz="4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아버지께 영원히 있사옵나이다</a:t>
            </a:r>
            <a:r>
              <a:rPr lang="en-US" altLang="ko-KR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.</a:t>
            </a:r>
          </a:p>
          <a:p>
            <a:pPr algn="r" defTabSz="342900" latinLnBrk="0"/>
            <a:r>
              <a:rPr lang="en-US" altLang="ko-KR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  </a:t>
            </a:r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아멘</a:t>
            </a:r>
            <a:r>
              <a:rPr lang="en-US" altLang="ko-KR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97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332757" y="1806932"/>
            <a:ext cx="558761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latinLnBrk="0">
              <a:defRPr/>
            </a:pPr>
            <a:r>
              <a:rPr lang="ko-KR" altLang="en-US" sz="6000" b="1" spc="-169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감사합니다</a:t>
            </a:r>
            <a:r>
              <a:rPr lang="en-US" altLang="ko-KR" sz="6000" b="1" spc="-169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!</a:t>
            </a:r>
          </a:p>
          <a:p>
            <a:pPr algn="ctr" defTabSz="342900" latinLnBrk="0">
              <a:defRPr/>
            </a:pPr>
            <a:endParaRPr lang="en-US" altLang="ko-KR" sz="2100" b="1" spc="-169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3" name="텍스트 개체 틀 1"/>
          <p:cNvSpPr txBox="1"/>
          <p:nvPr/>
        </p:nvSpPr>
        <p:spPr>
          <a:xfrm>
            <a:off x="1666245" y="5117909"/>
            <a:ext cx="8920635" cy="542925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6438" indent="-147638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28700" latinLnBrk="0">
              <a:spcBef>
                <a:spcPts val="1125"/>
              </a:spcBef>
              <a:buFont typeface="Arial"/>
              <a:buNone/>
              <a:defRPr/>
            </a:pPr>
            <a:r>
              <a:rPr lang="ko-KR" altLang="en-US" sz="2700" b="1" spc="-169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목마른사슴교회</a:t>
            </a:r>
            <a:endParaRPr lang="ko-KR" altLang="en-US" sz="2700" b="1" spc="-169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2853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94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13742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목마른사슴3 복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39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s://blog.kakaocdn.net/dn/buBDUc/btrd1PxKa0C/xBEykPc0VHizmV2eOwj5M1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12481" y="-493485"/>
            <a:ext cx="18636209" cy="9274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5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s://blog.kakaocdn.net/dn/c6aCn4/btrd1fpUvsP/hTt4wtgxrq8dwnKRSW8U5K/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7430" y="-1059542"/>
            <a:ext cx="16531771" cy="1016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53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6E4EDDA8-F408-4030-8D9E-E7F0E725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6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8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성시교독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8" y="1611086"/>
            <a:ext cx="609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686628" y="4259942"/>
            <a:ext cx="5080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3600" b="1" kern="10" dirty="0">
              <a:ln w="381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71842" dir="2700000" algn="ctr" rotWithShape="0">
                  <a:srgbClr val="000000"/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349592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4009" y="351950"/>
            <a:ext cx="11157995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latinLnBrk="1"/>
            <a:r>
              <a:rPr lang="ko-KR" altLang="en-US" sz="4400" b="1" i="0" dirty="0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온 땅이여 여호와께 즐거운 찬송을 </a:t>
            </a:r>
            <a:r>
              <a:rPr lang="ko-KR" altLang="en-US" sz="4400" b="1" i="0" dirty="0" err="1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부를지어다</a:t>
            </a:r>
            <a:endParaRPr lang="en-US" altLang="ko-KR" sz="1600" b="1" i="0" dirty="0">
              <a:solidFill>
                <a:schemeClr val="bg1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r>
              <a:rPr lang="ko-KR" altLang="en-US" sz="4400" b="1" i="0" dirty="0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기쁨으로 여호와를 섬기며 노래하면서 그의 앞에 </a:t>
            </a:r>
            <a:r>
              <a:rPr lang="ko-KR" altLang="en-US" sz="4400" b="1" i="0" dirty="0" err="1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나아갈지어다</a:t>
            </a:r>
            <a:endParaRPr lang="ko-KR" altLang="en-US" sz="4400" b="1" i="0" dirty="0">
              <a:solidFill>
                <a:srgbClr val="FFFF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endParaRPr lang="en-US" altLang="ko-KR" sz="4400" b="1" i="0" dirty="0">
              <a:solidFill>
                <a:srgbClr val="FFFF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r>
              <a:rPr lang="ko-KR" altLang="en-US" sz="4400" b="1" i="0" dirty="0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여호와가 우리 하나님이신 줄 너희는 </a:t>
            </a:r>
            <a:r>
              <a:rPr lang="ko-KR" altLang="en-US" sz="4400" b="1" i="0" dirty="0" err="1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알지어다</a:t>
            </a:r>
            <a:endParaRPr lang="en-US" altLang="ko-KR" sz="4400" b="1" i="0" dirty="0">
              <a:solidFill>
                <a:schemeClr val="bg1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r>
              <a:rPr lang="ko-KR" altLang="en-US" sz="4400" b="1" i="0" dirty="0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그는 우리를 지으신 이요 우리는 그의 것이니 그의 백성이요 그의 기르시는 </a:t>
            </a:r>
            <a:r>
              <a:rPr lang="ko-KR" altLang="en-US" sz="4400" b="1" i="0" dirty="0" err="1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양이로다</a:t>
            </a:r>
            <a:endParaRPr kumimoji="1" lang="en-US" altLang="ko-KR" sz="28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245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68147" y="930684"/>
            <a:ext cx="11655706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감사함으로 그의 문에 들어가며 찬송함으로 그의 궁정에 들어가서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그에게 감사하며 그의 이름을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송축할지어다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여호와는 선하시니 그의 인자하심이 영원하고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그의 성실하심이 대대에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이르리로다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아멘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!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3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E79FC-24A6-AAB4-0BE4-C29FAD9AD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D1523-65E8-DA0A-10D2-BEB712652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900BB2D-38A8-0109-727F-787080B77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0E261D-8409-7F56-61A8-6EA04F4D5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6746FC7-4804-DE99-53FA-DE91629FA985}"/>
              </a:ext>
            </a:extLst>
          </p:cNvPr>
          <p:cNvSpPr/>
          <p:nvPr/>
        </p:nvSpPr>
        <p:spPr>
          <a:xfrm>
            <a:off x="1968500" y="259310"/>
            <a:ext cx="9982199" cy="5601533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ko-KR" altLang="en-US" sz="2300" dirty="0"/>
              <a:t>설교</a:t>
            </a:r>
            <a:r>
              <a:rPr lang="en-US" altLang="ko-KR" sz="2300" dirty="0"/>
              <a:t>-</a:t>
            </a:r>
            <a:r>
              <a:rPr lang="ko-KR" altLang="en-US" sz="2300" dirty="0" err="1"/>
              <a:t>목마른사슴</a:t>
            </a:r>
            <a:r>
              <a:rPr lang="en-US" altLang="ko-KR" sz="2300" dirty="0"/>
              <a:t>(2026-06-14) </a:t>
            </a:r>
            <a:r>
              <a:rPr lang="ko-KR" altLang="en-US" sz="2300" dirty="0"/>
              <a:t>제목</a:t>
            </a:r>
            <a:r>
              <a:rPr lang="en-US" altLang="ko-KR" sz="2300" dirty="0"/>
              <a:t>: </a:t>
            </a:r>
            <a:r>
              <a:rPr lang="ko-KR" altLang="en-US" sz="2300" dirty="0"/>
              <a:t>예수님을 감동시킨 사람들</a:t>
            </a:r>
            <a:r>
              <a:rPr lang="en-US" altLang="ko-KR" sz="2300" dirty="0"/>
              <a:t>(</a:t>
            </a:r>
            <a:r>
              <a:rPr lang="ko-KR" altLang="en-US" sz="2300" dirty="0" err="1"/>
              <a:t>혈루증</a:t>
            </a:r>
            <a:r>
              <a:rPr lang="ko-KR" altLang="en-US" sz="2300" dirty="0"/>
              <a:t> 여인</a:t>
            </a:r>
            <a:r>
              <a:rPr lang="en-US" altLang="ko-KR" sz="2300" dirty="0"/>
              <a:t>): </a:t>
            </a:r>
            <a:r>
              <a:rPr lang="ko-KR" altLang="en-US" sz="2300" dirty="0"/>
              <a:t>마가복음 </a:t>
            </a:r>
            <a:r>
              <a:rPr lang="en-US" altLang="ko-KR" sz="2300" dirty="0"/>
              <a:t>5:25-34</a:t>
            </a:r>
          </a:p>
          <a:p>
            <a:pPr fontAlgn="base"/>
            <a:endParaRPr lang="en-US" altLang="ko-KR" sz="2400" dirty="0"/>
          </a:p>
          <a:p>
            <a:pPr fontAlgn="base"/>
            <a:r>
              <a:rPr lang="en-US" altLang="ko-KR" sz="2400" dirty="0"/>
              <a:t>25</a:t>
            </a:r>
            <a:r>
              <a:rPr lang="ko-KR" altLang="en-US" sz="2400" dirty="0" err="1"/>
              <a:t>열두</a:t>
            </a:r>
            <a:r>
              <a:rPr lang="ko-KR" altLang="en-US" sz="2400" dirty="0"/>
              <a:t> 해를 혈루증으로 앓아 온 한 여자가 있어 </a:t>
            </a:r>
            <a:r>
              <a:rPr lang="en-US" altLang="ko-KR" sz="2400" dirty="0"/>
              <a:t>26</a:t>
            </a:r>
            <a:r>
              <a:rPr lang="ko-KR" altLang="en-US" sz="2400" dirty="0"/>
              <a:t>많은 의사에게 많은 괴로움을 받았고 가진 것도 다 </a:t>
            </a:r>
            <a:r>
              <a:rPr lang="ko-KR" altLang="en-US" sz="2400" dirty="0" err="1"/>
              <a:t>허비하였으되</a:t>
            </a:r>
            <a:r>
              <a:rPr lang="ko-KR" altLang="en-US" sz="2400" dirty="0"/>
              <a:t> 아무 효험이 없고 도리어 더 </a:t>
            </a:r>
            <a:r>
              <a:rPr lang="ko-KR" altLang="en-US" sz="2400" dirty="0" err="1"/>
              <a:t>중하여졌던</a:t>
            </a:r>
            <a:r>
              <a:rPr lang="ko-KR" altLang="en-US" sz="2400" dirty="0"/>
              <a:t> 차에 </a:t>
            </a:r>
            <a:r>
              <a:rPr lang="en-US" altLang="ko-KR" sz="2400" dirty="0"/>
              <a:t>27</a:t>
            </a:r>
            <a:r>
              <a:rPr lang="ko-KR" altLang="en-US" sz="2400" dirty="0"/>
              <a:t>예수의 소문을 듣고 무리 가운데 끼어 뒤로 와서 그의 옷에 손을 대니 </a:t>
            </a:r>
            <a:r>
              <a:rPr lang="en-US" altLang="ko-KR" sz="2400" dirty="0"/>
              <a:t>28</a:t>
            </a:r>
            <a:r>
              <a:rPr lang="ko-KR" altLang="en-US" sz="2400" dirty="0"/>
              <a:t>이는 내가 그의 옷에만 손을 대어도 구원을 받으리라 </a:t>
            </a:r>
            <a:r>
              <a:rPr lang="ko-KR" altLang="en-US" sz="2400" dirty="0" err="1"/>
              <a:t>생각함일러라</a:t>
            </a:r>
            <a:r>
              <a:rPr lang="ko-KR" altLang="en-US" sz="2400" dirty="0"/>
              <a:t> </a:t>
            </a:r>
            <a:r>
              <a:rPr lang="en-US" altLang="ko-KR" sz="2400" dirty="0"/>
              <a:t>29</a:t>
            </a:r>
            <a:r>
              <a:rPr lang="ko-KR" altLang="en-US" sz="2400" dirty="0"/>
              <a:t>이에 그의 혈루 근원이 곧 </a:t>
            </a:r>
            <a:r>
              <a:rPr lang="ko-KR" altLang="en-US" sz="2400" dirty="0" err="1"/>
              <a:t>마르매</a:t>
            </a:r>
            <a:r>
              <a:rPr lang="ko-KR" altLang="en-US" sz="2400" dirty="0"/>
              <a:t> 병이 나은 줄을 몸에 </a:t>
            </a:r>
            <a:r>
              <a:rPr lang="ko-KR" altLang="en-US" sz="2400" dirty="0" err="1"/>
              <a:t>깨달으니라</a:t>
            </a:r>
            <a:r>
              <a:rPr lang="ko-KR" altLang="en-US" sz="2400" dirty="0"/>
              <a:t> </a:t>
            </a:r>
            <a:r>
              <a:rPr lang="en-US" altLang="ko-KR" sz="2400" dirty="0"/>
              <a:t>30</a:t>
            </a:r>
            <a:r>
              <a:rPr lang="ko-KR" altLang="en-US" sz="2400" dirty="0"/>
              <a:t>예수께서 그 능력이 자기에게서 나간 줄을 곧 스스로 아시고 무리 가운데서 돌이켜 </a:t>
            </a:r>
            <a:r>
              <a:rPr lang="ko-KR" altLang="en-US" sz="2400" dirty="0" err="1"/>
              <a:t>말씀하시되</a:t>
            </a:r>
            <a:r>
              <a:rPr lang="ko-KR" altLang="en-US" sz="2400" dirty="0"/>
              <a:t> 누가 내 옷에 손을 대었느냐 하시니 </a:t>
            </a:r>
            <a:r>
              <a:rPr lang="en-US" altLang="ko-KR" sz="2400" dirty="0"/>
              <a:t>31</a:t>
            </a:r>
            <a:r>
              <a:rPr lang="ko-KR" altLang="en-US" sz="2400" dirty="0"/>
              <a:t>제자들이 </a:t>
            </a:r>
            <a:r>
              <a:rPr lang="ko-KR" altLang="en-US" sz="2400" dirty="0" err="1"/>
              <a:t>여짜오되</a:t>
            </a:r>
            <a:r>
              <a:rPr lang="ko-KR" altLang="en-US" sz="2400" dirty="0"/>
              <a:t> 무리가 에워싸 미는 것을 보시며 누가 내게 손을 대었느냐 </a:t>
            </a:r>
            <a:r>
              <a:rPr lang="ko-KR" altLang="en-US" sz="2400" dirty="0" err="1"/>
              <a:t>물으시나이까</a:t>
            </a:r>
            <a:r>
              <a:rPr lang="ko-KR" altLang="en-US" sz="2400" dirty="0"/>
              <a:t> 하되 </a:t>
            </a:r>
            <a:r>
              <a:rPr lang="en-US" altLang="ko-KR" sz="2400" dirty="0"/>
              <a:t>32</a:t>
            </a:r>
            <a:r>
              <a:rPr lang="ko-KR" altLang="en-US" sz="2400" dirty="0"/>
              <a:t>예수께서 이 일 행한 여자를 보려고 둘러 보시니 </a:t>
            </a:r>
            <a:r>
              <a:rPr lang="en-US" altLang="ko-KR" sz="2400" dirty="0"/>
              <a:t>33</a:t>
            </a:r>
            <a:r>
              <a:rPr lang="ko-KR" altLang="en-US" sz="2400" dirty="0"/>
              <a:t>여자가 자기에게 이루어진 일을 알고 두려워하여 떨며 와서 그 앞에 엎드려 모든 사실을 여쭈니 </a:t>
            </a:r>
            <a:r>
              <a:rPr lang="en-US" altLang="ko-KR" sz="2400" dirty="0"/>
              <a:t>34</a:t>
            </a:r>
            <a:r>
              <a:rPr lang="ko-KR" altLang="en-US" sz="2400" dirty="0"/>
              <a:t>예수께서 </a:t>
            </a:r>
            <a:r>
              <a:rPr lang="ko-KR" altLang="en-US" sz="2400" dirty="0" err="1"/>
              <a:t>이르시되</a:t>
            </a:r>
            <a:r>
              <a:rPr lang="ko-KR" altLang="en-US" sz="2400" dirty="0"/>
              <a:t> 딸아 네 믿음이 너를 구원하였으니 평안히 가라 네 병에서 놓여 </a:t>
            </a:r>
            <a:r>
              <a:rPr lang="ko-KR" altLang="en-US" sz="2400" dirty="0" err="1"/>
              <a:t>건강할지어다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4022538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궁서" pitchFamily="18" charset="-127"/>
            <a:ea typeface="궁서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궁서" pitchFamily="18" charset="-127"/>
            <a:ea typeface="궁서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5E8"/>
      </a:lt2>
      <a:accent1>
        <a:srgbClr val="C49A77"/>
      </a:accent1>
      <a:accent2>
        <a:srgbClr val="ACA267"/>
      </a:accent2>
      <a:accent3>
        <a:srgbClr val="98A773"/>
      </a:accent3>
      <a:accent4>
        <a:srgbClr val="7EB069"/>
      </a:accent4>
      <a:accent5>
        <a:srgbClr val="75B17C"/>
      </a:accent5>
      <a:accent6>
        <a:srgbClr val="69AF8E"/>
      </a:accent6>
      <a:hlink>
        <a:srgbClr val="5C85A7"/>
      </a:hlink>
      <a:folHlink>
        <a:srgbClr val="7F7F7F"/>
      </a:folHlink>
    </a:clrScheme>
    <a:fontScheme name="Custom 3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7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테마1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테마1" id="{36ADC85A-94E7-C742-B8F5-4D162578C1E4}" vid="{EA9B3DEE-840E-C443-B502-B68CD2F71E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15780</TotalTime>
  <Words>279</Words>
  <Application>Microsoft Office PowerPoint</Application>
  <PresentationFormat>와이드스크린</PresentationFormat>
  <Paragraphs>53</Paragraphs>
  <Slides>17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17</vt:i4>
      </vt:variant>
    </vt:vector>
  </HeadingPairs>
  <TitlesOfParts>
    <vt:vector size="37" baseType="lpstr">
      <vt:lpstr>HY견고딕</vt:lpstr>
      <vt:lpstr>굴림</vt:lpstr>
      <vt:lpstr>나눔고딕OTF</vt:lpstr>
      <vt:lpstr>맑은 고딕</vt:lpstr>
      <vt:lpstr>맑은 고딕</vt:lpstr>
      <vt:lpstr>Malgun Gothic Semilight</vt:lpstr>
      <vt:lpstr>Arial</vt:lpstr>
      <vt:lpstr>Calibri</vt:lpstr>
      <vt:lpstr>Calibri Light</vt:lpstr>
      <vt:lpstr>Times New Roman</vt:lpstr>
      <vt:lpstr>Wingdings</vt:lpstr>
      <vt:lpstr>2_Office 테마</vt:lpstr>
      <vt:lpstr>2_기본 디자인</vt:lpstr>
      <vt:lpstr>4_Office 테마</vt:lpstr>
      <vt:lpstr>3_기본 디자인</vt:lpstr>
      <vt:lpstr>1_Office 테마</vt:lpstr>
      <vt:lpstr>BrushVTI</vt:lpstr>
      <vt:lpstr>1_기본 디자인</vt:lpstr>
      <vt:lpstr>3_Office 테마</vt:lpstr>
      <vt:lpstr>테마1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평생교육론</dc:title>
  <dc:creator>kim dongjin</dc:creator>
  <cp:lastModifiedBy>dongjin kim</cp:lastModifiedBy>
  <cp:revision>126</cp:revision>
  <dcterms:created xsi:type="dcterms:W3CDTF">2021-02-03T03:02:08Z</dcterms:created>
  <dcterms:modified xsi:type="dcterms:W3CDTF">2026-06-13T23:59:26Z</dcterms:modified>
</cp:coreProperties>
</file>