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580" r:id="rId2"/>
    <p:sldId id="1458" r:id="rId3"/>
    <p:sldId id="1459" r:id="rId4"/>
    <p:sldId id="1457" r:id="rId5"/>
  </p:sldIdLst>
  <p:sldSz cx="9906000" cy="6858000" type="A4"/>
  <p:notesSz cx="6791325" cy="9921875"/>
  <p:defaultTextStyle>
    <a:defPPr>
      <a:defRPr lang="ko-KR"/>
    </a:defPPr>
    <a:lvl1pPr algn="ctr" rtl="0" eaLnBrk="0" fontAlgn="base" hangingPunct="0">
      <a:spcBef>
        <a:spcPct val="0"/>
      </a:spcBef>
      <a:spcAft>
        <a:spcPct val="0"/>
      </a:spcAft>
      <a:defRPr kumimoji="1" sz="900" kern="1200">
        <a:solidFill>
          <a:schemeClr val="bg2"/>
        </a:solidFill>
        <a:latin typeface="HY헤드라인M" pitchFamily="18" charset="-127"/>
        <a:ea typeface="HY헤드라인M" pitchFamily="18" charset="-127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kumimoji="1" sz="900" kern="1200">
        <a:solidFill>
          <a:schemeClr val="bg2"/>
        </a:solidFill>
        <a:latin typeface="HY헤드라인M" pitchFamily="18" charset="-127"/>
        <a:ea typeface="HY헤드라인M" pitchFamily="18" charset="-127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kumimoji="1" sz="900" kern="1200">
        <a:solidFill>
          <a:schemeClr val="bg2"/>
        </a:solidFill>
        <a:latin typeface="HY헤드라인M" pitchFamily="18" charset="-127"/>
        <a:ea typeface="HY헤드라인M" pitchFamily="18" charset="-127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kumimoji="1" sz="900" kern="1200">
        <a:solidFill>
          <a:schemeClr val="bg2"/>
        </a:solidFill>
        <a:latin typeface="HY헤드라인M" pitchFamily="18" charset="-127"/>
        <a:ea typeface="HY헤드라인M" pitchFamily="18" charset="-127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kumimoji="1" sz="900" kern="1200">
        <a:solidFill>
          <a:schemeClr val="bg2"/>
        </a:solidFill>
        <a:latin typeface="HY헤드라인M" pitchFamily="18" charset="-127"/>
        <a:ea typeface="HY헤드라인M" pitchFamily="18" charset="-127"/>
        <a:cs typeface="+mn-cs"/>
      </a:defRPr>
    </a:lvl5pPr>
    <a:lvl6pPr marL="2286000" algn="l" defTabSz="914400" rtl="0" eaLnBrk="1" latinLnBrk="1" hangingPunct="1">
      <a:defRPr kumimoji="1" sz="900" kern="1200">
        <a:solidFill>
          <a:schemeClr val="bg2"/>
        </a:solidFill>
        <a:latin typeface="HY헤드라인M" pitchFamily="18" charset="-127"/>
        <a:ea typeface="HY헤드라인M" pitchFamily="18" charset="-127"/>
        <a:cs typeface="+mn-cs"/>
      </a:defRPr>
    </a:lvl6pPr>
    <a:lvl7pPr marL="2743200" algn="l" defTabSz="914400" rtl="0" eaLnBrk="1" latinLnBrk="1" hangingPunct="1">
      <a:defRPr kumimoji="1" sz="900" kern="1200">
        <a:solidFill>
          <a:schemeClr val="bg2"/>
        </a:solidFill>
        <a:latin typeface="HY헤드라인M" pitchFamily="18" charset="-127"/>
        <a:ea typeface="HY헤드라인M" pitchFamily="18" charset="-127"/>
        <a:cs typeface="+mn-cs"/>
      </a:defRPr>
    </a:lvl7pPr>
    <a:lvl8pPr marL="3200400" algn="l" defTabSz="914400" rtl="0" eaLnBrk="1" latinLnBrk="1" hangingPunct="1">
      <a:defRPr kumimoji="1" sz="900" kern="1200">
        <a:solidFill>
          <a:schemeClr val="bg2"/>
        </a:solidFill>
        <a:latin typeface="HY헤드라인M" pitchFamily="18" charset="-127"/>
        <a:ea typeface="HY헤드라인M" pitchFamily="18" charset="-127"/>
        <a:cs typeface="+mn-cs"/>
      </a:defRPr>
    </a:lvl8pPr>
    <a:lvl9pPr marL="3657600" algn="l" defTabSz="914400" rtl="0" eaLnBrk="1" latinLnBrk="1" hangingPunct="1">
      <a:defRPr kumimoji="1" sz="900" kern="1200">
        <a:solidFill>
          <a:schemeClr val="bg2"/>
        </a:solidFill>
        <a:latin typeface="HY헤드라인M" pitchFamily="18" charset="-127"/>
        <a:ea typeface="HY헤드라인M" pitchFamily="18" charset="-127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34">
          <p15:clr>
            <a:srgbClr val="A4A3A4"/>
          </p15:clr>
        </p15:guide>
        <p15:guide id="2" pos="366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5">
          <p15:clr>
            <a:srgbClr val="A4A3A4"/>
          </p15:clr>
        </p15:guide>
        <p15:guide id="2" pos="2139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0000FF"/>
    <a:srgbClr val="F8F8F8"/>
    <a:srgbClr val="DDDDDD"/>
    <a:srgbClr val="FFCC00"/>
    <a:srgbClr val="EAEAEA"/>
    <a:srgbClr val="CC3399"/>
    <a:srgbClr val="FF9933"/>
    <a:srgbClr val="808000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스타일 없음, 눈금 없음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테마 스타일 1 - 강조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테마 스타일 1 - 강조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테마 스타일 1 - 강조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775DCB02-9BB8-47FD-8907-85C794F793BA}" styleName="테마 스타일 1 - 강조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35758FB7-9AC5-4552-8A53-C91805E547FA}" styleName="테마 스타일 1 - 강조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DF18680-E054-41AD-8BC1-D1AEF772440D}" styleName="보통 스타일 2 - 강조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1EBBBCC-DAD2-459C-BE2E-F6DE35CF9A28}" styleName="어두운 스타일 2 - 강조 3/강조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9867" autoAdjust="0"/>
    <p:restoredTop sz="96346" autoAdjust="0"/>
  </p:normalViewPr>
  <p:slideViewPr>
    <p:cSldViewPr snapToGrid="0">
      <p:cViewPr varScale="1">
        <p:scale>
          <a:sx n="111" d="100"/>
          <a:sy n="111" d="100"/>
        </p:scale>
        <p:origin x="780" y="114"/>
      </p:cViewPr>
      <p:guideLst>
        <p:guide orient="horz" pos="934"/>
        <p:guide pos="366"/>
      </p:guideLst>
    </p:cSldViewPr>
  </p:slideViewPr>
  <p:outlineViewPr>
    <p:cViewPr>
      <p:scale>
        <a:sx n="33" d="100"/>
        <a:sy n="33" d="100"/>
      </p:scale>
      <p:origin x="0" y="3726"/>
    </p:cViewPr>
  </p:outlineViewPr>
  <p:notesTextViewPr>
    <p:cViewPr>
      <p:scale>
        <a:sx n="50" d="100"/>
        <a:sy n="50" d="100"/>
      </p:scale>
      <p:origin x="0" y="0"/>
    </p:cViewPr>
  </p:notesTextViewPr>
  <p:sorterViewPr>
    <p:cViewPr>
      <p:scale>
        <a:sx n="100" d="100"/>
        <a:sy n="100" d="100"/>
      </p:scale>
      <p:origin x="0" y="19656"/>
    </p:cViewPr>
  </p:sorterViewPr>
  <p:notesViewPr>
    <p:cSldViewPr snapToGrid="0">
      <p:cViewPr varScale="1">
        <p:scale>
          <a:sx n="84" d="100"/>
          <a:sy n="84" d="100"/>
        </p:scale>
        <p:origin x="-5874" y="-90"/>
      </p:cViewPr>
      <p:guideLst>
        <p:guide orient="horz" pos="3125"/>
        <p:guide pos="2139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9525"/>
            <a:ext cx="29432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 marL="285750" indent="-285750" algn="l">
              <a:lnSpc>
                <a:spcPct val="120000"/>
              </a:lnSpc>
              <a:spcBef>
                <a:spcPct val="50000"/>
              </a:spcBef>
              <a:buClr>
                <a:srgbClr val="00FF00"/>
              </a:buClr>
              <a:buSzPct val="95000"/>
              <a:buFont typeface="HY헤드라인M" pitchFamily="18" charset="-127"/>
              <a:buChar char="n"/>
              <a:defRPr sz="1000" i="1">
                <a:solidFill>
                  <a:srgbClr val="00FF00"/>
                </a:solidFill>
              </a:defRPr>
            </a:lvl1pPr>
          </a:lstStyle>
          <a:p>
            <a:endParaRPr lang="en-US" altLang="ko-KR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8100" y="9525"/>
            <a:ext cx="29432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 marL="285750" indent="-285750" algn="r">
              <a:lnSpc>
                <a:spcPct val="120000"/>
              </a:lnSpc>
              <a:spcBef>
                <a:spcPct val="50000"/>
              </a:spcBef>
              <a:buClr>
                <a:srgbClr val="00FF00"/>
              </a:buClr>
              <a:buSzPct val="95000"/>
              <a:buFont typeface="HY헤드라인M" pitchFamily="18" charset="-127"/>
              <a:buChar char="n"/>
              <a:defRPr sz="1000" i="1">
                <a:solidFill>
                  <a:srgbClr val="00FF00"/>
                </a:solidFill>
              </a:defRPr>
            </a:lvl1pPr>
          </a:lstStyle>
          <a:p>
            <a:endParaRPr lang="en-US" altLang="ko-KR"/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47213"/>
            <a:ext cx="29432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 marL="285750" indent="-285750" algn="l">
              <a:lnSpc>
                <a:spcPct val="120000"/>
              </a:lnSpc>
              <a:spcBef>
                <a:spcPct val="50000"/>
              </a:spcBef>
              <a:buClr>
                <a:srgbClr val="00FF00"/>
              </a:buClr>
              <a:buSzPct val="95000"/>
              <a:buFont typeface="HY헤드라인M" pitchFamily="18" charset="-127"/>
              <a:buChar char="n"/>
              <a:defRPr sz="1000" i="1">
                <a:solidFill>
                  <a:srgbClr val="00FF00"/>
                </a:solidFill>
              </a:defRPr>
            </a:lvl1pPr>
          </a:lstStyle>
          <a:p>
            <a:endParaRPr lang="en-US" altLang="ko-KR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8100" y="9447213"/>
            <a:ext cx="29432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 marL="285750" indent="-285750" algn="r">
              <a:lnSpc>
                <a:spcPct val="120000"/>
              </a:lnSpc>
              <a:spcBef>
                <a:spcPct val="50000"/>
              </a:spcBef>
              <a:buClr>
                <a:srgbClr val="00FF00"/>
              </a:buClr>
              <a:buSzPct val="95000"/>
              <a:buFont typeface="HY헤드라인M" pitchFamily="18" charset="-127"/>
              <a:buChar char="n"/>
              <a:defRPr sz="1000" i="1">
                <a:solidFill>
                  <a:srgbClr val="00FF00"/>
                </a:solidFill>
              </a:defRPr>
            </a:lvl1pPr>
          </a:lstStyle>
          <a:p>
            <a:fld id="{0D3CF9C0-CA17-45E2-9DDD-98941F6EC800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4102" name="Rectangle 6"/>
          <p:cNvSpPr>
            <a:spLocks noChangeArrowheads="1"/>
          </p:cNvSpPr>
          <p:nvPr/>
        </p:nvSpPr>
        <p:spPr bwMode="auto">
          <a:xfrm>
            <a:off x="2990850" y="9453563"/>
            <a:ext cx="812800" cy="25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8900" tIns="44450" rIns="88900" bIns="44450">
            <a:spAutoFit/>
          </a:bodyPr>
          <a:lstStyle/>
          <a:p>
            <a:pPr defTabSz="876300">
              <a:lnSpc>
                <a:spcPct val="90000"/>
              </a:lnSpc>
            </a:pPr>
            <a:r>
              <a:rPr lang="en-US" altLang="ko-KR" sz="1200">
                <a:solidFill>
                  <a:schemeClr val="tx1"/>
                </a:solidFill>
              </a:rPr>
              <a:t>Page </a:t>
            </a:r>
            <a:fld id="{23EAC450-6ACC-44DB-A1E1-FE1DB7900A85}" type="slidenum">
              <a:rPr lang="en-US" altLang="ko-KR" sz="1200">
                <a:solidFill>
                  <a:schemeClr val="tx1"/>
                </a:solidFill>
              </a:rPr>
              <a:pPr defTabSz="876300">
                <a:lnSpc>
                  <a:spcPct val="90000"/>
                </a:lnSpc>
              </a:pPr>
              <a:t>‹#›</a:t>
            </a:fld>
            <a:endParaRPr lang="en-US" altLang="ko-KR" sz="12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9525"/>
            <a:ext cx="29432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 algn="l" defTabSz="762000" eaLnBrk="1" hangingPunct="1">
              <a:defRPr sz="1000" i="1">
                <a:solidFill>
                  <a:schemeClr val="tx1"/>
                </a:solidFill>
              </a:defRPr>
            </a:lvl1pPr>
          </a:lstStyle>
          <a:p>
            <a:endParaRPr lang="en-US" altLang="ko-KR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8100" y="9525"/>
            <a:ext cx="29432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 algn="r" defTabSz="762000" eaLnBrk="1" hangingPunct="1">
              <a:defRPr sz="1000" i="1">
                <a:solidFill>
                  <a:schemeClr val="tx1"/>
                </a:solidFill>
              </a:defRPr>
            </a:lvl1pPr>
          </a:lstStyle>
          <a:p>
            <a:endParaRPr lang="en-US" altLang="ko-KR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7213"/>
            <a:ext cx="29432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 algn="l" defTabSz="762000" eaLnBrk="1" hangingPunct="1">
              <a:defRPr sz="1000" i="1">
                <a:solidFill>
                  <a:schemeClr val="tx1"/>
                </a:solidFill>
              </a:defRPr>
            </a:lvl1pPr>
          </a:lstStyle>
          <a:p>
            <a:endParaRPr lang="en-US" altLang="ko-KR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8100" y="9447213"/>
            <a:ext cx="29432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 algn="r" defTabSz="762000" eaLnBrk="1" hangingPunct="1">
              <a:defRPr sz="1000" i="1">
                <a:solidFill>
                  <a:schemeClr val="tx1"/>
                </a:solidFill>
              </a:defRPr>
            </a:lvl1pPr>
          </a:lstStyle>
          <a:p>
            <a:fld id="{91FE2996-98F3-4ECC-B016-D4D97465D9BE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90588" y="4710113"/>
            <a:ext cx="5010150" cy="445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662" tIns="46038" rIns="93662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ko-KR"/>
              <a:t>Body Text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</a:p>
        </p:txBody>
      </p:sp>
      <p:sp>
        <p:nvSpPr>
          <p:cNvPr id="2055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82650" y="739775"/>
            <a:ext cx="5024438" cy="347821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</p:sp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5945188" y="9632950"/>
            <a:ext cx="812800" cy="25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8900" tIns="44450" rIns="88900" bIns="44450">
            <a:spAutoFit/>
          </a:bodyPr>
          <a:lstStyle/>
          <a:p>
            <a:pPr defTabSz="876300">
              <a:lnSpc>
                <a:spcPct val="90000"/>
              </a:lnSpc>
            </a:pPr>
            <a:r>
              <a:rPr lang="en-US" altLang="ko-KR" sz="1200">
                <a:solidFill>
                  <a:schemeClr val="tx1"/>
                </a:solidFill>
              </a:rPr>
              <a:t>Page </a:t>
            </a:r>
            <a:fld id="{99E864FF-E15B-4C9D-86DB-C077DF35832C}" type="slidenum">
              <a:rPr lang="en-US" altLang="ko-KR" sz="1200">
                <a:solidFill>
                  <a:schemeClr val="tx1"/>
                </a:solidFill>
              </a:rPr>
              <a:pPr defTabSz="876300">
                <a:lnSpc>
                  <a:spcPct val="90000"/>
                </a:lnSpc>
              </a:pPr>
              <a:t>‹#›</a:t>
            </a:fld>
            <a:endParaRPr lang="en-US" altLang="ko-KR" sz="1200">
              <a:solidFill>
                <a:schemeClr val="tx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923925" rtl="0" eaLnBrk="0" fontAlgn="base" hangingPunct="0">
      <a:lnSpc>
        <a:spcPct val="90000"/>
      </a:lnSpc>
      <a:spcBef>
        <a:spcPct val="40000"/>
      </a:spcBef>
      <a:spcAft>
        <a:spcPct val="0"/>
      </a:spcAft>
      <a:defRPr kumimoji="1" sz="1200" kern="1200">
        <a:solidFill>
          <a:schemeClr val="tx1"/>
        </a:solidFill>
        <a:latin typeface="HY헤드라인M" pitchFamily="18" charset="-127"/>
        <a:ea typeface="HY헤드라인M" pitchFamily="18" charset="-127"/>
        <a:cs typeface="+mn-cs"/>
      </a:defRPr>
    </a:lvl1pPr>
    <a:lvl2pPr marL="461963" algn="l" defTabSz="923925" rtl="0" eaLnBrk="0" fontAlgn="base" hangingPunct="0">
      <a:lnSpc>
        <a:spcPct val="90000"/>
      </a:lnSpc>
      <a:spcBef>
        <a:spcPct val="40000"/>
      </a:spcBef>
      <a:spcAft>
        <a:spcPct val="0"/>
      </a:spcAft>
      <a:defRPr kumimoji="1" sz="1200" kern="1200">
        <a:solidFill>
          <a:schemeClr val="tx1"/>
        </a:solidFill>
        <a:latin typeface="HY헤드라인M" pitchFamily="18" charset="-127"/>
        <a:ea typeface="HY헤드라인M" pitchFamily="18" charset="-127"/>
        <a:cs typeface="+mn-cs"/>
      </a:defRPr>
    </a:lvl2pPr>
    <a:lvl3pPr marL="923925" algn="l" defTabSz="923925" rtl="0" eaLnBrk="0" fontAlgn="base" hangingPunct="0">
      <a:lnSpc>
        <a:spcPct val="90000"/>
      </a:lnSpc>
      <a:spcBef>
        <a:spcPct val="40000"/>
      </a:spcBef>
      <a:spcAft>
        <a:spcPct val="0"/>
      </a:spcAft>
      <a:defRPr kumimoji="1" sz="1200" kern="1200">
        <a:solidFill>
          <a:schemeClr val="tx1"/>
        </a:solidFill>
        <a:latin typeface="HY헤드라인M" pitchFamily="18" charset="-127"/>
        <a:ea typeface="HY헤드라인M" pitchFamily="18" charset="-127"/>
        <a:cs typeface="+mn-cs"/>
      </a:defRPr>
    </a:lvl3pPr>
    <a:lvl4pPr marL="1385888" algn="l" defTabSz="923925" rtl="0" eaLnBrk="0" fontAlgn="base" hangingPunct="0">
      <a:lnSpc>
        <a:spcPct val="90000"/>
      </a:lnSpc>
      <a:spcBef>
        <a:spcPct val="40000"/>
      </a:spcBef>
      <a:spcAft>
        <a:spcPct val="0"/>
      </a:spcAft>
      <a:defRPr kumimoji="1" sz="1200" kern="1200">
        <a:solidFill>
          <a:schemeClr val="tx1"/>
        </a:solidFill>
        <a:latin typeface="HY헤드라인M" pitchFamily="18" charset="-127"/>
        <a:ea typeface="HY헤드라인M" pitchFamily="18" charset="-127"/>
        <a:cs typeface="+mn-cs"/>
      </a:defRPr>
    </a:lvl4pPr>
    <a:lvl5pPr marL="1847850" algn="l" defTabSz="923925" rtl="0" eaLnBrk="0" fontAlgn="base" hangingPunct="0">
      <a:lnSpc>
        <a:spcPct val="90000"/>
      </a:lnSpc>
      <a:spcBef>
        <a:spcPct val="40000"/>
      </a:spcBef>
      <a:spcAft>
        <a:spcPct val="0"/>
      </a:spcAft>
      <a:defRPr kumimoji="1" sz="1200" kern="1200">
        <a:solidFill>
          <a:schemeClr val="tx1"/>
        </a:solidFill>
        <a:latin typeface="HY헤드라인M" pitchFamily="18" charset="-127"/>
        <a:ea typeface="HY헤드라인M" pitchFamily="18" charset="-127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DABD7EB-16F9-4F3B-84F5-B04ACD4E2D10}" type="slidenum">
              <a:rPr lang="en-US" altLang="ko-KR"/>
              <a:pPr/>
              <a:t>1</a:t>
            </a:fld>
            <a:endParaRPr lang="en-US" altLang="ko-KR"/>
          </a:p>
        </p:txBody>
      </p:sp>
      <p:sp>
        <p:nvSpPr>
          <p:cNvPr id="783362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884238" y="741363"/>
            <a:ext cx="5021262" cy="3476625"/>
          </a:xfrm>
          <a:prstGeom prst="rect">
            <a:avLst/>
          </a:prstGeom>
          <a:noFill/>
          <a:ln w="12700" cap="flat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78336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90588" y="4710113"/>
            <a:ext cx="5010150" cy="445611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3662" tIns="46038" rIns="93662" bIns="46038"/>
          <a:lstStyle/>
          <a:p>
            <a:endParaRPr lang="ko-KR" altLang="ko-K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중간 페이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 userDrawn="1"/>
        </p:nvSpPr>
        <p:spPr bwMode="auto">
          <a:xfrm>
            <a:off x="-2" y="3321520"/>
            <a:ext cx="9784863" cy="2624015"/>
          </a:xfrm>
          <a:prstGeom prst="rect">
            <a:avLst/>
          </a:prstGeom>
          <a:solidFill>
            <a:srgbClr val="808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l"/>
            <a:endParaRPr lang="ko-KR" altLang="en-US" dirty="0"/>
          </a:p>
        </p:txBody>
      </p:sp>
      <p:sp>
        <p:nvSpPr>
          <p:cNvPr id="7" name="직사각형 6"/>
          <p:cNvSpPr/>
          <p:nvPr userDrawn="1"/>
        </p:nvSpPr>
        <p:spPr>
          <a:xfrm>
            <a:off x="15240" y="114351"/>
            <a:ext cx="727612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ko-KR" altLang="en-US" sz="2400" b="1" kern="1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8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 pitchFamily="18" charset="-127"/>
                <a:ea typeface="HY헤드라인M" pitchFamily="18" charset="-127"/>
                <a:cs typeface="+mn-cs"/>
              </a:rPr>
              <a:t>정밀</a:t>
            </a:r>
            <a:r>
              <a:rPr kumimoji="1" lang="en-US" altLang="ko-KR" sz="2400" b="1" kern="1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8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 pitchFamily="18" charset="-127"/>
                <a:ea typeface="HY헤드라인M" pitchFamily="18" charset="-127"/>
                <a:cs typeface="+mn-cs"/>
              </a:rPr>
              <a:t> </a:t>
            </a:r>
            <a:r>
              <a:rPr kumimoji="1" lang="ko-KR" altLang="en-US" sz="2400" b="1" kern="1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8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 pitchFamily="18" charset="-127"/>
                <a:ea typeface="HY헤드라인M" pitchFamily="18" charset="-127"/>
                <a:cs typeface="+mn-cs"/>
              </a:rPr>
              <a:t>표준원가</a:t>
            </a:r>
            <a:r>
              <a:rPr kumimoji="1" lang="en-US" altLang="ko-KR" sz="2400" b="1" kern="1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8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 pitchFamily="18" charset="-127"/>
                <a:ea typeface="HY헤드라인M" pitchFamily="18" charset="-127"/>
                <a:cs typeface="+mn-cs"/>
              </a:rPr>
              <a:t> </a:t>
            </a:r>
            <a:r>
              <a:rPr kumimoji="1" lang="ko-KR" altLang="en-US" sz="2400" b="1" kern="1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8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 pitchFamily="18" charset="-127"/>
                <a:ea typeface="HY헤드라인M" pitchFamily="18" charset="-127"/>
                <a:cs typeface="+mn-cs"/>
              </a:rPr>
              <a:t>시스템 구축 및 컨설팅 제안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7. Cost Innovation Project의 추진 일정과 예상금액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50"/>
          <p:cNvSpPr>
            <a:spLocks noChangeArrowheads="1"/>
          </p:cNvSpPr>
          <p:nvPr userDrawn="1"/>
        </p:nvSpPr>
        <p:spPr bwMode="auto">
          <a:xfrm>
            <a:off x="0" y="160020"/>
            <a:ext cx="9786186" cy="400110"/>
          </a:xfrm>
          <a:prstGeom prst="rect">
            <a:avLst/>
          </a:prstGeom>
          <a:noFill/>
          <a:ln w="25400">
            <a:noFill/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marL="0" marR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sz="2000" b="1" kern="1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 pitchFamily="18" charset="-127"/>
                <a:ea typeface="HY헤드라인M" pitchFamily="18" charset="-127"/>
                <a:cs typeface="+mn-cs"/>
              </a:rPr>
              <a:t>7. Cost Innovation Project</a:t>
            </a:r>
            <a:r>
              <a:rPr kumimoji="1" lang="ko-KR" altLang="en-US" sz="2000" b="1" kern="1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 pitchFamily="18" charset="-127"/>
                <a:ea typeface="HY헤드라인M" pitchFamily="18" charset="-127"/>
                <a:cs typeface="+mn-cs"/>
              </a:rPr>
              <a:t>의</a:t>
            </a:r>
            <a:r>
              <a:rPr kumimoji="1" lang="en-US" altLang="ko-KR" sz="2000" b="1" kern="1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 pitchFamily="18" charset="-127"/>
                <a:ea typeface="HY헤드라인M" pitchFamily="18" charset="-127"/>
                <a:cs typeface="+mn-cs"/>
              </a:rPr>
              <a:t> </a:t>
            </a:r>
            <a:r>
              <a:rPr kumimoji="1" lang="ko-KR" altLang="en-US" sz="2000" b="1" kern="1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 pitchFamily="18" charset="-127"/>
                <a:ea typeface="HY헤드라인M" pitchFamily="18" charset="-127"/>
                <a:cs typeface="+mn-cs"/>
              </a:rPr>
              <a:t>추진 일정과 예상금액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8. eCost 시스템(Package) 특징 및 장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50"/>
          <p:cNvSpPr>
            <a:spLocks noChangeArrowheads="1"/>
          </p:cNvSpPr>
          <p:nvPr userDrawn="1"/>
        </p:nvSpPr>
        <p:spPr bwMode="auto">
          <a:xfrm>
            <a:off x="0" y="160020"/>
            <a:ext cx="9786186" cy="400110"/>
          </a:xfrm>
          <a:prstGeom prst="rect">
            <a:avLst/>
          </a:prstGeom>
          <a:noFill/>
          <a:ln w="25400">
            <a:noFill/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marL="0" marR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sz="2000" b="1" kern="1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 pitchFamily="18" charset="-127"/>
                <a:ea typeface="HY헤드라인M" pitchFamily="18" charset="-127"/>
                <a:cs typeface="+mn-cs"/>
              </a:rPr>
              <a:t>13. eCost </a:t>
            </a:r>
            <a:r>
              <a:rPr kumimoji="1" lang="ko-KR" altLang="en-US" sz="2000" b="1" kern="1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 pitchFamily="18" charset="-127"/>
                <a:ea typeface="HY헤드라인M" pitchFamily="18" charset="-127"/>
                <a:cs typeface="+mn-cs"/>
              </a:rPr>
              <a:t>시스템</a:t>
            </a:r>
            <a:r>
              <a:rPr kumimoji="1" lang="en-US" altLang="ko-KR" sz="2000" b="1" kern="1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 pitchFamily="18" charset="-127"/>
                <a:ea typeface="HY헤드라인M" pitchFamily="18" charset="-127"/>
                <a:cs typeface="+mn-cs"/>
              </a:rPr>
              <a:t>(Package) </a:t>
            </a:r>
            <a:r>
              <a:rPr kumimoji="1" lang="ko-KR" altLang="en-US" sz="2000" b="1" kern="1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 pitchFamily="18" charset="-127"/>
                <a:ea typeface="HY헤드라인M" pitchFamily="18" charset="-127"/>
                <a:cs typeface="+mn-cs"/>
              </a:rPr>
              <a:t>특징 및 장점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9. eCost 시스템(Package) 중요 상세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50"/>
          <p:cNvSpPr>
            <a:spLocks noChangeArrowheads="1"/>
          </p:cNvSpPr>
          <p:nvPr userDrawn="1"/>
        </p:nvSpPr>
        <p:spPr bwMode="auto">
          <a:xfrm>
            <a:off x="0" y="160020"/>
            <a:ext cx="9786186" cy="400110"/>
          </a:xfrm>
          <a:prstGeom prst="rect">
            <a:avLst/>
          </a:prstGeom>
          <a:noFill/>
          <a:ln w="25400">
            <a:noFill/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marL="0" marR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sz="2000" b="1" kern="1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 pitchFamily="18" charset="-127"/>
                <a:ea typeface="HY헤드라인M" pitchFamily="18" charset="-127"/>
                <a:cs typeface="+mn-cs"/>
              </a:rPr>
              <a:t>14. eCost </a:t>
            </a:r>
            <a:r>
              <a:rPr kumimoji="1" lang="ko-KR" altLang="en-US" sz="2000" b="1" kern="1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 pitchFamily="18" charset="-127"/>
                <a:ea typeface="HY헤드라인M" pitchFamily="18" charset="-127"/>
                <a:cs typeface="+mn-cs"/>
              </a:rPr>
              <a:t>시스템</a:t>
            </a:r>
            <a:r>
              <a:rPr kumimoji="1" lang="en-US" altLang="ko-KR" sz="2000" b="1" kern="1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 pitchFamily="18" charset="-127"/>
                <a:ea typeface="HY헤드라인M" pitchFamily="18" charset="-127"/>
                <a:cs typeface="+mn-cs"/>
              </a:rPr>
              <a:t>(Package)</a:t>
            </a:r>
            <a:r>
              <a:rPr kumimoji="1" lang="ko-KR" altLang="en-US" sz="2000" b="1" kern="1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 pitchFamily="18" charset="-127"/>
                <a:ea typeface="HY헤드라인M" pitchFamily="18" charset="-127"/>
                <a:cs typeface="+mn-cs"/>
              </a:rPr>
              <a:t> 중요 상세 화면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0. eCost 시스템 중요 인쇄 자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50"/>
          <p:cNvSpPr>
            <a:spLocks noChangeArrowheads="1"/>
          </p:cNvSpPr>
          <p:nvPr userDrawn="1"/>
        </p:nvSpPr>
        <p:spPr bwMode="auto">
          <a:xfrm>
            <a:off x="0" y="160020"/>
            <a:ext cx="9786186" cy="400110"/>
          </a:xfrm>
          <a:prstGeom prst="rect">
            <a:avLst/>
          </a:prstGeom>
          <a:noFill/>
          <a:ln w="25400">
            <a:noFill/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marL="0" marR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sz="2000" b="1" kern="1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 pitchFamily="18" charset="-127"/>
                <a:ea typeface="HY헤드라인M" pitchFamily="18" charset="-127"/>
                <a:cs typeface="+mn-cs"/>
              </a:rPr>
              <a:t>15. eCost </a:t>
            </a:r>
            <a:r>
              <a:rPr kumimoji="1" lang="ko-KR" altLang="en-US" sz="2000" b="1" kern="1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 pitchFamily="18" charset="-127"/>
                <a:ea typeface="HY헤드라인M" pitchFamily="18" charset="-127"/>
                <a:cs typeface="+mn-cs"/>
              </a:rPr>
              <a:t>시스템 중요 출력 자료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1. eCost 시스템 유지보수 정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50"/>
          <p:cNvSpPr>
            <a:spLocks noChangeArrowheads="1"/>
          </p:cNvSpPr>
          <p:nvPr userDrawn="1"/>
        </p:nvSpPr>
        <p:spPr bwMode="auto">
          <a:xfrm>
            <a:off x="0" y="160020"/>
            <a:ext cx="9786186" cy="400110"/>
          </a:xfrm>
          <a:prstGeom prst="rect">
            <a:avLst/>
          </a:prstGeom>
          <a:noFill/>
          <a:ln w="25400">
            <a:noFill/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marL="0" marR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sz="2000" b="1" kern="1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 pitchFamily="18" charset="-127"/>
                <a:ea typeface="HY헤드라인M" pitchFamily="18" charset="-127"/>
                <a:cs typeface="+mn-cs"/>
              </a:rPr>
              <a:t>16. eCost </a:t>
            </a:r>
            <a:r>
              <a:rPr kumimoji="1" lang="ko-KR" altLang="en-US" sz="2000" b="1" kern="1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 pitchFamily="18" charset="-127"/>
                <a:ea typeface="HY헤드라인M" pitchFamily="18" charset="-127"/>
                <a:cs typeface="+mn-cs"/>
              </a:rPr>
              <a:t>시스템 유지보수 정책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A. Cost Reduction Project 를 통한 이익공유 지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50"/>
          <p:cNvSpPr>
            <a:spLocks noChangeArrowheads="1"/>
          </p:cNvSpPr>
          <p:nvPr userDrawn="1"/>
        </p:nvSpPr>
        <p:spPr bwMode="auto">
          <a:xfrm>
            <a:off x="0" y="160020"/>
            <a:ext cx="9786186" cy="400110"/>
          </a:xfrm>
          <a:prstGeom prst="rect">
            <a:avLst/>
          </a:prstGeom>
          <a:noFill/>
          <a:ln w="25400">
            <a:noFill/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marL="0" marR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sz="2000" b="1" kern="1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 pitchFamily="18" charset="-127"/>
                <a:ea typeface="HY헤드라인M" pitchFamily="18" charset="-127"/>
                <a:cs typeface="+mn-cs"/>
              </a:rPr>
              <a:t>A. Cost Reduction Project </a:t>
            </a:r>
            <a:r>
              <a:rPr kumimoji="1" lang="ko-KR" altLang="en-US" sz="2000" b="1" kern="1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 pitchFamily="18" charset="-127"/>
                <a:ea typeface="HY헤드라인M" pitchFamily="18" charset="-127"/>
                <a:cs typeface="+mn-cs"/>
              </a:rPr>
              <a:t>를</a:t>
            </a:r>
            <a:r>
              <a:rPr kumimoji="1" lang="en-US" altLang="ko-KR" sz="2000" b="1" kern="1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 pitchFamily="18" charset="-127"/>
                <a:ea typeface="HY헤드라인M" pitchFamily="18" charset="-127"/>
                <a:cs typeface="+mn-cs"/>
              </a:rPr>
              <a:t> </a:t>
            </a:r>
            <a:r>
              <a:rPr kumimoji="1" lang="ko-KR" altLang="en-US" sz="2000" b="1" kern="1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 pitchFamily="18" charset="-127"/>
                <a:ea typeface="HY헤드라인M" pitchFamily="18" charset="-127"/>
                <a:cs typeface="+mn-cs"/>
              </a:rPr>
              <a:t>통한 이익공유 지원</a:t>
            </a: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중간 페이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내용 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0. 제안서 요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50"/>
          <p:cNvSpPr>
            <a:spLocks noChangeArrowheads="1"/>
          </p:cNvSpPr>
          <p:nvPr userDrawn="1"/>
        </p:nvSpPr>
        <p:spPr bwMode="auto">
          <a:xfrm>
            <a:off x="0" y="160020"/>
            <a:ext cx="9786186" cy="400110"/>
          </a:xfrm>
          <a:prstGeom prst="rect">
            <a:avLst/>
          </a:prstGeom>
          <a:noFill/>
          <a:ln w="25400">
            <a:noFill/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l" eaLnBrk="1" latinLnBrk="1" hangingPunct="1"/>
            <a:r>
              <a:rPr kumimoji="1" lang="en-US" altLang="ko-KR" sz="2000" b="1" kern="1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 pitchFamily="18" charset="-127"/>
                <a:ea typeface="HY헤드라인M" pitchFamily="18" charset="-127"/>
                <a:cs typeface="+mn-cs"/>
              </a:rPr>
              <a:t>0. </a:t>
            </a:r>
            <a:r>
              <a:rPr kumimoji="1" lang="ko-KR" altLang="en-US" sz="2000" b="1" kern="1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 pitchFamily="18" charset="-127"/>
                <a:ea typeface="HY헤드라인M" pitchFamily="18" charset="-127"/>
                <a:cs typeface="+mn-cs"/>
              </a:rPr>
              <a:t>제안서 요약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. 사전원가 개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50"/>
          <p:cNvSpPr>
            <a:spLocks noChangeArrowheads="1"/>
          </p:cNvSpPr>
          <p:nvPr userDrawn="1"/>
        </p:nvSpPr>
        <p:spPr bwMode="auto">
          <a:xfrm>
            <a:off x="0" y="160020"/>
            <a:ext cx="9786186" cy="400110"/>
          </a:xfrm>
          <a:prstGeom prst="rect">
            <a:avLst/>
          </a:prstGeom>
          <a:noFill/>
          <a:ln w="25400">
            <a:noFill/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l" rtl="0" eaLnBrk="1" fontAlgn="base" latinLnBrk="1" hangingPunct="1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2000" b="1" kern="1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 pitchFamily="18" charset="-127"/>
                <a:ea typeface="HY헤드라인M" pitchFamily="18" charset="-127"/>
                <a:cs typeface="+mn-cs"/>
              </a:rPr>
              <a:t>1. </a:t>
            </a:r>
            <a:r>
              <a:rPr kumimoji="1" lang="ko-KR" altLang="en-US" sz="2000" b="1" kern="1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 pitchFamily="18" charset="-127"/>
                <a:ea typeface="HY헤드라인M" pitchFamily="18" charset="-127"/>
                <a:cs typeface="+mn-cs"/>
              </a:rPr>
              <a:t>표준원가</a:t>
            </a:r>
            <a:r>
              <a:rPr kumimoji="1" lang="en-US" altLang="ko-KR" sz="2000" b="1" kern="1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 pitchFamily="18" charset="-127"/>
                <a:ea typeface="HY헤드라인M" pitchFamily="18" charset="-127"/>
                <a:cs typeface="+mn-cs"/>
              </a:rPr>
              <a:t> </a:t>
            </a:r>
            <a:r>
              <a:rPr kumimoji="1" lang="ko-KR" altLang="en-US" sz="2000" b="1" kern="1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 pitchFamily="18" charset="-127"/>
                <a:ea typeface="HY헤드라인M" pitchFamily="18" charset="-127"/>
                <a:cs typeface="+mn-cs"/>
              </a:rPr>
              <a:t>개요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. eCost를 이용한 Cost Innovation 컨설팅 추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50"/>
          <p:cNvSpPr>
            <a:spLocks noChangeArrowheads="1"/>
          </p:cNvSpPr>
          <p:nvPr userDrawn="1"/>
        </p:nvSpPr>
        <p:spPr bwMode="auto">
          <a:xfrm>
            <a:off x="0" y="152400"/>
            <a:ext cx="9786186" cy="400110"/>
          </a:xfrm>
          <a:prstGeom prst="rect">
            <a:avLst/>
          </a:prstGeom>
          <a:noFill/>
          <a:ln w="25400">
            <a:noFill/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marL="0" marR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sz="2000" b="1" kern="1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 pitchFamily="18" charset="-127"/>
                <a:ea typeface="HY헤드라인M" pitchFamily="18" charset="-127"/>
                <a:cs typeface="+mn-cs"/>
              </a:rPr>
              <a:t>2. eCost</a:t>
            </a:r>
            <a:r>
              <a:rPr kumimoji="1" lang="ko-KR" altLang="en-US" sz="2000" b="1" kern="1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 pitchFamily="18" charset="-127"/>
                <a:ea typeface="HY헤드라인M" pitchFamily="18" charset="-127"/>
                <a:cs typeface="+mn-cs"/>
              </a:rPr>
              <a:t>를 이용한 </a:t>
            </a:r>
            <a:r>
              <a:rPr kumimoji="1" lang="en-US" altLang="ko-KR" sz="2000" b="1" kern="1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 pitchFamily="18" charset="-127"/>
                <a:ea typeface="HY헤드라인M" pitchFamily="18" charset="-127"/>
                <a:cs typeface="+mn-cs"/>
              </a:rPr>
              <a:t>Cost Innovation </a:t>
            </a:r>
            <a:r>
              <a:rPr kumimoji="1" lang="ko-KR" altLang="en-US" sz="2000" b="1" kern="1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 pitchFamily="18" charset="-127"/>
                <a:ea typeface="HY헤드라인M" pitchFamily="18" charset="-127"/>
                <a:cs typeface="+mn-cs"/>
              </a:rPr>
              <a:t>컨설팅 추진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3. eCost (Package) 시스템 일반 현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50"/>
          <p:cNvSpPr>
            <a:spLocks noChangeArrowheads="1"/>
          </p:cNvSpPr>
          <p:nvPr userDrawn="1"/>
        </p:nvSpPr>
        <p:spPr bwMode="auto">
          <a:xfrm>
            <a:off x="0" y="160020"/>
            <a:ext cx="9786186" cy="400110"/>
          </a:xfrm>
          <a:prstGeom prst="rect">
            <a:avLst/>
          </a:prstGeom>
          <a:noFill/>
          <a:ln w="25400">
            <a:noFill/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marL="0" marR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sz="2000" b="1" kern="1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 pitchFamily="18" charset="-127"/>
                <a:ea typeface="HY헤드라인M" pitchFamily="18" charset="-127"/>
                <a:cs typeface="+mn-cs"/>
              </a:rPr>
              <a:t>3. eCost (Package) </a:t>
            </a:r>
            <a:r>
              <a:rPr kumimoji="1" lang="ko-KR" altLang="en-US" sz="2000" b="1" kern="1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 pitchFamily="18" charset="-127"/>
                <a:ea typeface="HY헤드라인M" pitchFamily="18" charset="-127"/>
                <a:cs typeface="+mn-cs"/>
              </a:rPr>
              <a:t>시스템 일반 현황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4. C.I.P의 지원과 기대효과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50"/>
          <p:cNvSpPr>
            <a:spLocks noChangeArrowheads="1"/>
          </p:cNvSpPr>
          <p:nvPr userDrawn="1"/>
        </p:nvSpPr>
        <p:spPr bwMode="auto">
          <a:xfrm>
            <a:off x="0" y="160020"/>
            <a:ext cx="9786186" cy="400110"/>
          </a:xfrm>
          <a:prstGeom prst="rect">
            <a:avLst/>
          </a:prstGeom>
          <a:noFill/>
          <a:ln w="25400">
            <a:noFill/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marL="0" marR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sz="2000" b="1" kern="1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 pitchFamily="18" charset="-127"/>
                <a:ea typeface="HY헤드라인M" pitchFamily="18" charset="-127"/>
                <a:cs typeface="+mn-cs"/>
              </a:rPr>
              <a:t>4. C.I.P</a:t>
            </a:r>
            <a:r>
              <a:rPr kumimoji="1" lang="ko-KR" altLang="en-US" sz="2000" b="1" kern="1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 pitchFamily="18" charset="-127"/>
                <a:ea typeface="HY헤드라인M" pitchFamily="18" charset="-127"/>
                <a:cs typeface="+mn-cs"/>
              </a:rPr>
              <a:t>의</a:t>
            </a:r>
            <a:r>
              <a:rPr kumimoji="1" lang="en-US" altLang="ko-KR" sz="2000" b="1" kern="1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 pitchFamily="18" charset="-127"/>
                <a:ea typeface="HY헤드라인M" pitchFamily="18" charset="-127"/>
                <a:cs typeface="+mn-cs"/>
              </a:rPr>
              <a:t> </a:t>
            </a:r>
            <a:r>
              <a:rPr kumimoji="1" lang="ko-KR" altLang="en-US" sz="2000" b="1" kern="1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 pitchFamily="18" charset="-127"/>
                <a:ea typeface="HY헤드라인M" pitchFamily="18" charset="-127"/>
                <a:cs typeface="+mn-cs"/>
              </a:rPr>
              <a:t>지원과 기대효과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5. 제안사 소개와 연혁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50"/>
          <p:cNvSpPr>
            <a:spLocks noChangeArrowheads="1"/>
          </p:cNvSpPr>
          <p:nvPr userDrawn="1"/>
        </p:nvSpPr>
        <p:spPr bwMode="auto">
          <a:xfrm>
            <a:off x="0" y="160020"/>
            <a:ext cx="9786186" cy="400110"/>
          </a:xfrm>
          <a:prstGeom prst="rect">
            <a:avLst/>
          </a:prstGeom>
          <a:noFill/>
          <a:ln w="25400">
            <a:noFill/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marL="0" marR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sz="2000" b="1" kern="1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 pitchFamily="18" charset="-127"/>
                <a:ea typeface="HY헤드라인M" pitchFamily="18" charset="-127"/>
                <a:cs typeface="+mn-cs"/>
              </a:rPr>
              <a:t>5. </a:t>
            </a:r>
            <a:r>
              <a:rPr kumimoji="1" lang="ko-KR" altLang="en-US" sz="2000" b="1" kern="1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 pitchFamily="18" charset="-127"/>
                <a:ea typeface="HY헤드라인M" pitchFamily="18" charset="-127"/>
                <a:cs typeface="+mn-cs"/>
              </a:rPr>
              <a:t>제안 사 소개와 연혁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. eCost System Fu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3921125" y="6588125"/>
            <a:ext cx="2063750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/>
              <a:t>- </a:t>
            </a:r>
            <a:fld id="{6C7EC7F7-D768-454D-A5E0-1E706DDC5675}" type="slidenum">
              <a:rPr lang="en-US" altLang="ko-KR"/>
              <a:pPr>
                <a:defRPr/>
              </a:pPr>
              <a:t>‹#›</a:t>
            </a:fld>
            <a:r>
              <a:rPr lang="en-US" altLang="ko-KR"/>
              <a:t> -</a:t>
            </a:r>
          </a:p>
        </p:txBody>
      </p:sp>
      <p:sp>
        <p:nvSpPr>
          <p:cNvPr id="4" name="AutoShape 50"/>
          <p:cNvSpPr>
            <a:spLocks noChangeArrowheads="1"/>
          </p:cNvSpPr>
          <p:nvPr userDrawn="1"/>
        </p:nvSpPr>
        <p:spPr bwMode="auto">
          <a:xfrm>
            <a:off x="0" y="160020"/>
            <a:ext cx="9786186" cy="400110"/>
          </a:xfrm>
          <a:prstGeom prst="rect">
            <a:avLst/>
          </a:prstGeom>
          <a:noFill/>
          <a:ln w="25400">
            <a:noFill/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marL="0" marR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sz="2000" b="1" kern="1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 pitchFamily="18" charset="-127"/>
                <a:ea typeface="HY헤드라인M" pitchFamily="18" charset="-127"/>
                <a:cs typeface="+mn-cs"/>
              </a:rPr>
              <a:t>6. eCost System Future</a:t>
            </a:r>
            <a:endParaRPr kumimoji="1" lang="ko-KR" altLang="en-US" sz="2000" b="1" kern="1200" dirty="0">
              <a:ln w="18415" cmpd="sng">
                <a:solidFill>
                  <a:srgbClr val="FFFFFF"/>
                </a:solidFill>
                <a:prstDash val="solid"/>
              </a:ln>
              <a:solidFill>
                <a:schemeClr val="bg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Y헤드라인M" pitchFamily="18" charset="-127"/>
              <a:ea typeface="HY헤드라인M" pitchFamily="18" charset="-127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" name="Rectangle 25" descr="어두운 수평선"/>
          <p:cNvSpPr>
            <a:spLocks noChangeArrowheads="1"/>
          </p:cNvSpPr>
          <p:nvPr userDrawn="1"/>
        </p:nvSpPr>
        <p:spPr bwMode="auto">
          <a:xfrm>
            <a:off x="1811045" y="6553200"/>
            <a:ext cx="6738594" cy="304800"/>
          </a:xfrm>
          <a:prstGeom prst="rect">
            <a:avLst/>
          </a:prstGeom>
          <a:pattFill prst="dkHorz">
            <a:fgClr>
              <a:srgbClr val="E2E2E2"/>
            </a:fgClr>
            <a:bgClr>
              <a:srgbClr val="FFFFFF"/>
            </a:bgClr>
          </a:patt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1053" name="Rectangle 29"/>
          <p:cNvSpPr>
            <a:spLocks noChangeArrowheads="1"/>
          </p:cNvSpPr>
          <p:nvPr userDrawn="1"/>
        </p:nvSpPr>
        <p:spPr bwMode="auto">
          <a:xfrm>
            <a:off x="0" y="555625"/>
            <a:ext cx="9906000" cy="42863"/>
          </a:xfrm>
          <a:prstGeom prst="rect">
            <a:avLst/>
          </a:prstGeom>
          <a:solidFill>
            <a:srgbClr val="DDDDDD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1054" name="Rectangle 30" descr="좁은 수직선"/>
          <p:cNvSpPr>
            <a:spLocks noChangeArrowheads="1"/>
          </p:cNvSpPr>
          <p:nvPr userDrawn="1"/>
        </p:nvSpPr>
        <p:spPr bwMode="auto">
          <a:xfrm>
            <a:off x="0" y="615950"/>
            <a:ext cx="9906000" cy="42863"/>
          </a:xfrm>
          <a:prstGeom prst="rect">
            <a:avLst/>
          </a:prstGeom>
          <a:pattFill prst="narVert">
            <a:fgClr>
              <a:srgbClr val="EAEAEA"/>
            </a:fgClr>
            <a:bgClr>
              <a:srgbClr val="99CCFF"/>
            </a:bgClr>
          </a:patt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11" name="슬라이드 번호 개체 틀 1"/>
          <p:cNvSpPr txBox="1">
            <a:spLocks/>
          </p:cNvSpPr>
          <p:nvPr userDrawn="1"/>
        </p:nvSpPr>
        <p:spPr>
          <a:xfrm>
            <a:off x="3871697" y="6588125"/>
            <a:ext cx="2063750" cy="22860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sz="900" b="0" i="0" u="none" strike="noStrike" kern="120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HY헤드라인M" pitchFamily="18" charset="-127"/>
                <a:ea typeface="HY헤드라인M" pitchFamily="18" charset="-127"/>
                <a:cs typeface="+mn-cs"/>
              </a:rPr>
              <a:t>- </a:t>
            </a:r>
            <a:fld id="{EC54FD1D-B58E-480C-94F7-60016C9795BA}" type="slidenum">
              <a:rPr kumimoji="1" lang="en-US" altLang="ko-KR" sz="900" b="0" i="0" u="none" strike="noStrike" kern="1200" cap="none" spc="0" normalizeH="0" baseline="0" noProof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HY헤드라인M" pitchFamily="18" charset="-127"/>
                <a:ea typeface="HY헤드라인M" pitchFamily="18" charset="-127"/>
                <a:cs typeface="+mn-cs"/>
              </a:rPr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r>
              <a:rPr kumimoji="1" lang="en-US" altLang="ko-KR" sz="900" b="0" i="0" u="none" strike="noStrike" kern="120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HY헤드라인M" pitchFamily="18" charset="-127"/>
                <a:ea typeface="HY헤드라인M" pitchFamily="18" charset="-127"/>
                <a:cs typeface="+mn-cs"/>
              </a:rPr>
              <a:t> -</a:t>
            </a:r>
          </a:p>
        </p:txBody>
      </p:sp>
      <p:sp>
        <p:nvSpPr>
          <p:cNvPr id="14" name="직사각형 13"/>
          <p:cNvSpPr/>
          <p:nvPr userDrawn="1"/>
        </p:nvSpPr>
        <p:spPr>
          <a:xfrm>
            <a:off x="8526781" y="6581001"/>
            <a:ext cx="1272539" cy="27699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l"/>
            <a:r>
              <a:rPr lang="en-US" altLang="ko-KR" sz="1200" b="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eCost</a:t>
            </a:r>
            <a:r>
              <a:rPr lang="en-US" altLang="ko-KR" sz="1200" b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 System</a:t>
            </a:r>
          </a:p>
        </p:txBody>
      </p:sp>
      <p:cxnSp>
        <p:nvCxnSpPr>
          <p:cNvPr id="16" name="직선 연결선 15"/>
          <p:cNvCxnSpPr/>
          <p:nvPr userDrawn="1"/>
        </p:nvCxnSpPr>
        <p:spPr bwMode="auto">
          <a:xfrm>
            <a:off x="8317230" y="6559550"/>
            <a:ext cx="1543050" cy="0"/>
          </a:xfrm>
          <a:prstGeom prst="line">
            <a:avLst/>
          </a:prstGeom>
          <a:solidFill>
            <a:schemeClr val="accent1"/>
          </a:solidFill>
          <a:ln w="3175" cap="flat" cmpd="sng" algn="ctr">
            <a:solidFill>
              <a:srgbClr val="EAEAEA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pic>
        <p:nvPicPr>
          <p:cNvPr id="9" name="그림 8"/>
          <p:cNvPicPr>
            <a:picLocks noChangeAspect="1"/>
          </p:cNvPicPr>
          <p:nvPr userDrawn="1"/>
        </p:nvPicPr>
        <p:blipFill rotWithShape="1">
          <a:blip r:embed="rId18"/>
          <a:srcRect l="2105" t="3670" r="1053" b="70642"/>
          <a:stretch/>
        </p:blipFill>
        <p:spPr>
          <a:xfrm>
            <a:off x="0" y="6582406"/>
            <a:ext cx="1811045" cy="275594"/>
          </a:xfrm>
          <a:prstGeom prst="rect">
            <a:avLst/>
          </a:prstGeom>
          <a:effectLst/>
        </p:spPr>
      </p:pic>
    </p:spTree>
  </p:cSld>
  <p:clrMap bg1="dk2" tx1="lt1" bg2="dk1" tx2="lt2" accent1="accent1" accent2="accent2" accent3="accent3" accent4="accent4" accent5="accent5" accent6="accent6" hlink="hlink" folHlink="folHlink"/>
  <p:sldLayoutIdLst>
    <p:sldLayoutId id="2147483663" r:id="rId1"/>
    <p:sldLayoutId id="2147483669" r:id="rId2"/>
    <p:sldLayoutId id="2147483672" r:id="rId3"/>
    <p:sldLayoutId id="2147483655" r:id="rId4"/>
    <p:sldLayoutId id="2147483666" r:id="rId5"/>
    <p:sldLayoutId id="2147483664" r:id="rId6"/>
    <p:sldLayoutId id="2147483667" r:id="rId7"/>
    <p:sldLayoutId id="2147483671" r:id="rId8"/>
    <p:sldLayoutId id="2147483676" r:id="rId9"/>
    <p:sldLayoutId id="2147483668" r:id="rId10"/>
    <p:sldLayoutId id="2147483665" r:id="rId11"/>
    <p:sldLayoutId id="2147483673" r:id="rId12"/>
    <p:sldLayoutId id="2147483674" r:id="rId13"/>
    <p:sldLayoutId id="2147483675" r:id="rId14"/>
    <p:sldLayoutId id="2147483670" r:id="rId15"/>
    <p:sldLayoutId id="2147483677" r:id="rId16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kumimoji="1" sz="4400">
          <a:solidFill>
            <a:srgbClr val="E4FF41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kumimoji="1" sz="4400">
          <a:solidFill>
            <a:srgbClr val="E4FF41"/>
          </a:solidFill>
          <a:effectLst>
            <a:outerShdw blurRad="38100" dist="38100" dir="2700000" algn="tl">
              <a:srgbClr val="C0C0C0"/>
            </a:outerShdw>
          </a:effectLst>
          <a:latin typeface="HY헤드라인M" pitchFamily="18" charset="-127"/>
          <a:ea typeface="HY헤드라인M" pitchFamily="18" charset="-127"/>
        </a:defRPr>
      </a:lvl2pPr>
      <a:lvl3pPr algn="ctr" rtl="0" fontAlgn="base">
        <a:spcBef>
          <a:spcPct val="0"/>
        </a:spcBef>
        <a:spcAft>
          <a:spcPct val="0"/>
        </a:spcAft>
        <a:defRPr kumimoji="1" sz="4400">
          <a:solidFill>
            <a:srgbClr val="E4FF41"/>
          </a:solidFill>
          <a:effectLst>
            <a:outerShdw blurRad="38100" dist="38100" dir="2700000" algn="tl">
              <a:srgbClr val="C0C0C0"/>
            </a:outerShdw>
          </a:effectLst>
          <a:latin typeface="HY헤드라인M" pitchFamily="18" charset="-127"/>
          <a:ea typeface="HY헤드라인M" pitchFamily="18" charset="-127"/>
        </a:defRPr>
      </a:lvl3pPr>
      <a:lvl4pPr algn="ctr" rtl="0" fontAlgn="base">
        <a:spcBef>
          <a:spcPct val="0"/>
        </a:spcBef>
        <a:spcAft>
          <a:spcPct val="0"/>
        </a:spcAft>
        <a:defRPr kumimoji="1" sz="4400">
          <a:solidFill>
            <a:srgbClr val="E4FF41"/>
          </a:solidFill>
          <a:effectLst>
            <a:outerShdw blurRad="38100" dist="38100" dir="2700000" algn="tl">
              <a:srgbClr val="C0C0C0"/>
            </a:outerShdw>
          </a:effectLst>
          <a:latin typeface="HY헤드라인M" pitchFamily="18" charset="-127"/>
          <a:ea typeface="HY헤드라인M" pitchFamily="18" charset="-127"/>
        </a:defRPr>
      </a:lvl4pPr>
      <a:lvl5pPr algn="ctr" rtl="0" fontAlgn="base">
        <a:spcBef>
          <a:spcPct val="0"/>
        </a:spcBef>
        <a:spcAft>
          <a:spcPct val="0"/>
        </a:spcAft>
        <a:defRPr kumimoji="1" sz="4400">
          <a:solidFill>
            <a:srgbClr val="E4FF41"/>
          </a:solidFill>
          <a:effectLst>
            <a:outerShdw blurRad="38100" dist="38100" dir="2700000" algn="tl">
              <a:srgbClr val="C0C0C0"/>
            </a:outerShdw>
          </a:effectLst>
          <a:latin typeface="HY헤드라인M" pitchFamily="18" charset="-127"/>
          <a:ea typeface="HY헤드라인M" pitchFamily="18" charset="-127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rgbClr val="E4FF41"/>
          </a:solidFill>
          <a:effectLst>
            <a:outerShdw blurRad="38100" dist="38100" dir="2700000" algn="tl">
              <a:srgbClr val="C0C0C0"/>
            </a:outerShdw>
          </a:effectLst>
          <a:latin typeface="HY헤드라인M" pitchFamily="18" charset="-127"/>
          <a:ea typeface="HY헤드라인M" pitchFamily="18" charset="-127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rgbClr val="E4FF41"/>
          </a:solidFill>
          <a:effectLst>
            <a:outerShdw blurRad="38100" dist="38100" dir="2700000" algn="tl">
              <a:srgbClr val="C0C0C0"/>
            </a:outerShdw>
          </a:effectLst>
          <a:latin typeface="HY헤드라인M" pitchFamily="18" charset="-127"/>
          <a:ea typeface="HY헤드라인M" pitchFamily="18" charset="-127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rgbClr val="E4FF41"/>
          </a:solidFill>
          <a:effectLst>
            <a:outerShdw blurRad="38100" dist="38100" dir="2700000" algn="tl">
              <a:srgbClr val="C0C0C0"/>
            </a:outerShdw>
          </a:effectLst>
          <a:latin typeface="HY헤드라인M" pitchFamily="18" charset="-127"/>
          <a:ea typeface="HY헤드라인M" pitchFamily="18" charset="-127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rgbClr val="E4FF41"/>
          </a:solidFill>
          <a:effectLst>
            <a:outerShdw blurRad="38100" dist="38100" dir="2700000" algn="tl">
              <a:srgbClr val="C0C0C0"/>
            </a:outerShdw>
          </a:effectLst>
          <a:latin typeface="HY헤드라인M" pitchFamily="18" charset="-127"/>
          <a:ea typeface="HY헤드라인M" pitchFamily="18" charset="-127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tx2"/>
        </a:buClr>
        <a:buSzPct val="75000"/>
        <a:buFont typeface="HY헤드라인M" pitchFamily="18" charset="-127"/>
        <a:buChar char="u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직사각형 6"/>
          <p:cNvSpPr/>
          <p:nvPr/>
        </p:nvSpPr>
        <p:spPr bwMode="auto">
          <a:xfrm>
            <a:off x="0" y="0"/>
            <a:ext cx="9906000" cy="2696400"/>
          </a:xfrm>
          <a:prstGeom prst="rect">
            <a:avLst/>
          </a:prstGeom>
          <a:solidFill>
            <a:srgbClr val="808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l"/>
            <a:endParaRPr lang="ko-KR" altLang="en-US" dirty="0"/>
          </a:p>
        </p:txBody>
      </p:sp>
      <p:sp>
        <p:nvSpPr>
          <p:cNvPr id="782339" name="Text Box 1027"/>
          <p:cNvSpPr txBox="1">
            <a:spLocks noChangeArrowheads="1"/>
          </p:cNvSpPr>
          <p:nvPr/>
        </p:nvSpPr>
        <p:spPr bwMode="auto">
          <a:xfrm>
            <a:off x="156519" y="860595"/>
            <a:ext cx="9630031" cy="1384995"/>
          </a:xfrm>
          <a:prstGeom prst="rect">
            <a:avLst/>
          </a:prstGeom>
          <a:noFill/>
          <a:ln w="12700">
            <a:solidFill>
              <a:srgbClr val="C0C0C0"/>
            </a:solidFill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endParaRPr lang="en-US" altLang="ko-KR" sz="2800" b="1" dirty="0">
              <a:solidFill>
                <a:srgbClr val="F8F8F8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ko-KR" altLang="en-US" sz="2800" b="1" dirty="0" err="1">
                <a:solidFill>
                  <a:srgbClr val="F8F8F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탄소세</a:t>
            </a:r>
            <a:r>
              <a:rPr lang="ko-KR" altLang="en-US" sz="2800" b="1" dirty="0">
                <a:solidFill>
                  <a:srgbClr val="F8F8F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계산 내역서</a:t>
            </a:r>
            <a:endParaRPr lang="en-US" altLang="ko-KR" sz="2800" b="1" dirty="0">
              <a:solidFill>
                <a:srgbClr val="F8F8F8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altLang="ko-KR" sz="2800" b="1" dirty="0">
                <a:solidFill>
                  <a:srgbClr val="F8F8F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Sample</a:t>
            </a:r>
            <a:endParaRPr lang="ko-KR" altLang="en-US" sz="2800" b="1" dirty="0">
              <a:solidFill>
                <a:srgbClr val="F8F8F8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82341" name="Text Box 1029"/>
          <p:cNvSpPr txBox="1">
            <a:spLocks noChangeArrowheads="1"/>
          </p:cNvSpPr>
          <p:nvPr/>
        </p:nvSpPr>
        <p:spPr bwMode="auto">
          <a:xfrm>
            <a:off x="4560558" y="3565886"/>
            <a:ext cx="665567" cy="5847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ko-KR" sz="1600" dirty="0"/>
              <a:t>2025</a:t>
            </a:r>
          </a:p>
          <a:p>
            <a:r>
              <a:rPr lang="en-US" altLang="ko-KR" sz="1600" dirty="0"/>
              <a:t> </a:t>
            </a:r>
            <a:endParaRPr lang="en-US" altLang="ko-KR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" name="Text Box 1029">
            <a:extLst>
              <a:ext uri="{FF2B5EF4-FFF2-40B4-BE49-F238E27FC236}">
                <a16:creationId xmlns:a16="http://schemas.microsoft.com/office/drawing/2014/main" id="{FD4BBEF8-BFF1-F761-58ED-D2887FD462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52268" y="6343299"/>
            <a:ext cx="2682145" cy="40011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altLang="ko-KR" sz="2000" dirty="0"/>
              <a:t>Tel : 010-5398-0584</a:t>
            </a:r>
          </a:p>
        </p:txBody>
      </p:sp>
      <p:pic>
        <p:nvPicPr>
          <p:cNvPr id="4" name="그림 3">
            <a:extLst>
              <a:ext uri="{FF2B5EF4-FFF2-40B4-BE49-F238E27FC236}">
                <a16:creationId xmlns:a16="http://schemas.microsoft.com/office/drawing/2014/main" id="{53EE2C48-7BB0-9E73-3710-AF012E29240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52585" y="4383082"/>
            <a:ext cx="1281512" cy="473590"/>
          </a:xfrm>
          <a:prstGeom prst="rect">
            <a:avLst/>
          </a:prstGeom>
        </p:spPr>
      </p:pic>
    </p:spTree>
  </p:cSld>
  <p:clrMapOvr>
    <a:masterClrMapping/>
  </p:clrMapOvr>
  <p:transition advTm="25595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3">
            <a:extLst>
              <a:ext uri="{FF2B5EF4-FFF2-40B4-BE49-F238E27FC236}">
                <a16:creationId xmlns:a16="http://schemas.microsoft.com/office/drawing/2014/main" id="{2F9B46AA-8D19-EF9A-C4A9-D52939B5B62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906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44115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>
            <a:extLst>
              <a:ext uri="{FF2B5EF4-FFF2-40B4-BE49-F238E27FC236}">
                <a16:creationId xmlns:a16="http://schemas.microsoft.com/office/drawing/2014/main" id="{CFEDD4FC-65C4-0D91-6B91-77EA2DD60D3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26" y="0"/>
            <a:ext cx="9880074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74140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3">
            <a:extLst>
              <a:ext uri="{FF2B5EF4-FFF2-40B4-BE49-F238E27FC236}">
                <a16:creationId xmlns:a16="http://schemas.microsoft.com/office/drawing/2014/main" id="{F3FC04A7-97AE-9F98-7711-C00874391A6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006885"/>
            <a:ext cx="9906000" cy="3843570"/>
          </a:xfrm>
          <a:prstGeom prst="rect">
            <a:avLst/>
          </a:prstGeom>
        </p:spPr>
      </p:pic>
      <p:cxnSp>
        <p:nvCxnSpPr>
          <p:cNvPr id="10" name="직선 연결선 9">
            <a:extLst>
              <a:ext uri="{FF2B5EF4-FFF2-40B4-BE49-F238E27FC236}">
                <a16:creationId xmlns:a16="http://schemas.microsoft.com/office/drawing/2014/main" id="{80B9695B-A64E-CEA9-972C-6BA12078A1EB}"/>
              </a:ext>
            </a:extLst>
          </p:cNvPr>
          <p:cNvCxnSpPr>
            <a:cxnSpLocks/>
          </p:cNvCxnSpPr>
          <p:nvPr/>
        </p:nvCxnSpPr>
        <p:spPr bwMode="auto">
          <a:xfrm>
            <a:off x="8384875" y="3036500"/>
            <a:ext cx="0" cy="2087593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" name="직선 연결선 11">
            <a:extLst>
              <a:ext uri="{FF2B5EF4-FFF2-40B4-BE49-F238E27FC236}">
                <a16:creationId xmlns:a16="http://schemas.microsoft.com/office/drawing/2014/main" id="{C4C69CFA-EB94-C7FB-0CBF-4FF4F2AFA9E1}"/>
              </a:ext>
            </a:extLst>
          </p:cNvPr>
          <p:cNvCxnSpPr>
            <a:cxnSpLocks/>
          </p:cNvCxnSpPr>
          <p:nvPr/>
        </p:nvCxnSpPr>
        <p:spPr bwMode="auto">
          <a:xfrm>
            <a:off x="9873507" y="3036500"/>
            <a:ext cx="0" cy="2087593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" name="직선 연결선 12">
            <a:extLst>
              <a:ext uri="{FF2B5EF4-FFF2-40B4-BE49-F238E27FC236}">
                <a16:creationId xmlns:a16="http://schemas.microsoft.com/office/drawing/2014/main" id="{CA937973-3C3E-D337-8CF6-57BDD920A7A2}"/>
              </a:ext>
            </a:extLst>
          </p:cNvPr>
          <p:cNvCxnSpPr>
            <a:cxnSpLocks/>
          </p:cNvCxnSpPr>
          <p:nvPr/>
        </p:nvCxnSpPr>
        <p:spPr bwMode="auto">
          <a:xfrm flipH="1">
            <a:off x="8372492" y="3055234"/>
            <a:ext cx="1503872" cy="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6" name="직선 연결선 15">
            <a:extLst>
              <a:ext uri="{FF2B5EF4-FFF2-40B4-BE49-F238E27FC236}">
                <a16:creationId xmlns:a16="http://schemas.microsoft.com/office/drawing/2014/main" id="{31541250-FFC9-FC5C-6AFD-5A30BA890210}"/>
              </a:ext>
            </a:extLst>
          </p:cNvPr>
          <p:cNvCxnSpPr>
            <a:cxnSpLocks/>
          </p:cNvCxnSpPr>
          <p:nvPr/>
        </p:nvCxnSpPr>
        <p:spPr bwMode="auto">
          <a:xfrm flipH="1">
            <a:off x="8369635" y="5106858"/>
            <a:ext cx="1503872" cy="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7" name="Text Box 1029">
            <a:extLst>
              <a:ext uri="{FF2B5EF4-FFF2-40B4-BE49-F238E27FC236}">
                <a16:creationId xmlns:a16="http://schemas.microsoft.com/office/drawing/2014/main" id="{55A5487D-CCDC-6E72-C933-7F94713B4A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0516" y="5365667"/>
            <a:ext cx="4086375" cy="83099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ko-KR" altLang="en-US" sz="1600" dirty="0"/>
              <a:t>본 </a:t>
            </a:r>
            <a:r>
              <a:rPr lang="ko-KR" altLang="en-US" sz="1600" dirty="0" err="1"/>
              <a:t>탄소세</a:t>
            </a:r>
            <a:r>
              <a:rPr lang="ko-KR" altLang="en-US" sz="1600" dirty="0"/>
              <a:t> 계산 솔루션에 관심있으신 분은 </a:t>
            </a:r>
            <a:endParaRPr lang="en-US" altLang="ko-KR" sz="1600" dirty="0"/>
          </a:p>
          <a:p>
            <a:pPr algn="l"/>
            <a:r>
              <a:rPr lang="en-US" altLang="ko-KR" sz="1600" dirty="0"/>
              <a:t>Tel : 010-5398-0584</a:t>
            </a:r>
          </a:p>
          <a:p>
            <a:pPr algn="l"/>
            <a:r>
              <a:rPr lang="ko-KR" altLang="en-US" sz="1600" dirty="0"/>
              <a:t>연락 주세요</a:t>
            </a:r>
            <a:r>
              <a:rPr lang="en-US" altLang="ko-KR" sz="16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70800599"/>
      </p:ext>
    </p:extLst>
  </p:cSld>
  <p:clrMapOvr>
    <a:masterClrMapping/>
  </p:clrMapOvr>
</p:sld>
</file>

<file path=ppt/theme/theme1.xml><?xml version="1.0" encoding="utf-8"?>
<a:theme xmlns:a="http://schemas.openxmlformats.org/drawingml/2006/main" name="Brown Marble">
  <a:themeElements>
    <a:clrScheme name="">
      <a:dk1>
        <a:srgbClr val="000000"/>
      </a:dk1>
      <a:lt1>
        <a:srgbClr val="EAEAEA"/>
      </a:lt1>
      <a:dk2>
        <a:srgbClr val="0000FF"/>
      </a:dk2>
      <a:lt2>
        <a:srgbClr val="FFCC66"/>
      </a:lt2>
      <a:accent1>
        <a:srgbClr val="3366FF"/>
      </a:accent1>
      <a:accent2>
        <a:srgbClr val="60371C"/>
      </a:accent2>
      <a:accent3>
        <a:srgbClr val="AAAAFF"/>
      </a:accent3>
      <a:accent4>
        <a:srgbClr val="C8C8C8"/>
      </a:accent4>
      <a:accent5>
        <a:srgbClr val="ADB8FF"/>
      </a:accent5>
      <a:accent6>
        <a:srgbClr val="563118"/>
      </a:accent6>
      <a:hlink>
        <a:srgbClr val="FF0033"/>
      </a:hlink>
      <a:folHlink>
        <a:srgbClr val="CC9967"/>
      </a:folHlink>
    </a:clrScheme>
    <a:fontScheme name="Brown Marble">
      <a:majorFont>
        <a:latin typeface="HY헤드라인M"/>
        <a:ea typeface="HY헤드라인M"/>
        <a:cs typeface=""/>
      </a:majorFont>
      <a:minorFont>
        <a:latin typeface="HY헤드라인M"/>
        <a:ea typeface="HY헤드라인M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tx2"/>
        </a:solidFill>
      </a:spPr>
      <a:bodyPr wrap="square" rtlCol="0" anchor="ctr">
        <a:spAutoFit/>
      </a:bodyPr>
      <a:lstStyle>
        <a:defPPr algn="l">
          <a:defRPr dirty="0" smtClean="0"/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bg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ko-KR" altLang="en-US" sz="900" b="0" i="0" u="none" strike="noStrike" cap="none" normalizeH="0" baseline="0" smtClean="0">
            <a:ln>
              <a:noFill/>
            </a:ln>
            <a:solidFill>
              <a:schemeClr val="bg2"/>
            </a:solidFill>
            <a:effectLst/>
            <a:latin typeface="HY헤드라인M" pitchFamily="18" charset="-127"/>
            <a:ea typeface="HY헤드라인M" pitchFamily="18" charset="-127"/>
          </a:defRPr>
        </a:defPPr>
      </a:lstStyle>
    </a:lnDef>
  </a:objectDefaults>
  <a:extraClrSchemeLst>
    <a:extraClrScheme>
      <a:clrScheme name="Brown Marble 1">
        <a:dk1>
          <a:srgbClr val="000000"/>
        </a:dk1>
        <a:lt1>
          <a:srgbClr val="EAEAEA"/>
        </a:lt1>
        <a:dk2>
          <a:srgbClr val="996633"/>
        </a:dk2>
        <a:lt2>
          <a:srgbClr val="FFCC66"/>
        </a:lt2>
        <a:accent1>
          <a:srgbClr val="3366FF"/>
        </a:accent1>
        <a:accent2>
          <a:srgbClr val="60371C"/>
        </a:accent2>
        <a:accent3>
          <a:srgbClr val="CAB8AD"/>
        </a:accent3>
        <a:accent4>
          <a:srgbClr val="C8C8C8"/>
        </a:accent4>
        <a:accent5>
          <a:srgbClr val="ADB8FF"/>
        </a:accent5>
        <a:accent6>
          <a:srgbClr val="563118"/>
        </a:accent6>
        <a:hlink>
          <a:srgbClr val="FF0033"/>
        </a:hlink>
        <a:folHlink>
          <a:srgbClr val="CC996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rown Marble 2">
        <a:dk1>
          <a:srgbClr val="000000"/>
        </a:dk1>
        <a:lt1>
          <a:srgbClr val="EAEAEA"/>
        </a:lt1>
        <a:dk2>
          <a:srgbClr val="CC9900"/>
        </a:dk2>
        <a:lt2>
          <a:srgbClr val="FFCC66"/>
        </a:lt2>
        <a:accent1>
          <a:srgbClr val="FF9933"/>
        </a:accent1>
        <a:accent2>
          <a:srgbClr val="996600"/>
        </a:accent2>
        <a:accent3>
          <a:srgbClr val="E2CAAA"/>
        </a:accent3>
        <a:accent4>
          <a:srgbClr val="C8C8C8"/>
        </a:accent4>
        <a:accent5>
          <a:srgbClr val="FFCAAD"/>
        </a:accent5>
        <a:accent6>
          <a:srgbClr val="8A5C00"/>
        </a:accent6>
        <a:hlink>
          <a:srgbClr val="FF5050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rown Marble 3">
        <a:dk1>
          <a:srgbClr val="5F5F5F"/>
        </a:dk1>
        <a:lt1>
          <a:srgbClr val="FFFFFF"/>
        </a:lt1>
        <a:dk2>
          <a:srgbClr val="B2B2B2"/>
        </a:dk2>
        <a:lt2>
          <a:srgbClr val="FFFFFF"/>
        </a:lt2>
        <a:accent1>
          <a:srgbClr val="CBCBCB"/>
        </a:accent1>
        <a:accent2>
          <a:srgbClr val="969696"/>
        </a:accent2>
        <a:accent3>
          <a:srgbClr val="D5D5D5"/>
        </a:accent3>
        <a:accent4>
          <a:srgbClr val="DADADA"/>
        </a:accent4>
        <a:accent5>
          <a:srgbClr val="E2E2E2"/>
        </a:accent5>
        <a:accent6>
          <a:srgbClr val="878787"/>
        </a:accent6>
        <a:hlink>
          <a:srgbClr val="5F5F5F"/>
        </a:hlink>
        <a:folHlink>
          <a:srgbClr val="EAEAEA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테마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테마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">
    <a:dk1>
      <a:srgbClr val="000000"/>
    </a:dk1>
    <a:lt1>
      <a:srgbClr val="EAEAEA"/>
    </a:lt1>
    <a:dk2>
      <a:srgbClr val="0000FF"/>
    </a:dk2>
    <a:lt2>
      <a:srgbClr val="FFCC66"/>
    </a:lt2>
    <a:accent1>
      <a:srgbClr val="3366FF"/>
    </a:accent1>
    <a:accent2>
      <a:srgbClr val="60371C"/>
    </a:accent2>
    <a:accent3>
      <a:srgbClr val="AAAAFF"/>
    </a:accent3>
    <a:accent4>
      <a:srgbClr val="C8C8C8"/>
    </a:accent4>
    <a:accent5>
      <a:srgbClr val="ADB8FF"/>
    </a:accent5>
    <a:accent6>
      <a:srgbClr val="563118"/>
    </a:accent6>
    <a:hlink>
      <a:srgbClr val="FF0033"/>
    </a:hlink>
    <a:folHlink>
      <a:srgbClr val="CC9967"/>
    </a:folHlink>
  </a:clrScheme>
</a:themeOverride>
</file>

<file path=ppt/theme/themeOverride2.xml><?xml version="1.0" encoding="utf-8"?>
<a:themeOverride xmlns:a="http://schemas.openxmlformats.org/drawingml/2006/main">
  <a:clrScheme name="">
    <a:dk1>
      <a:srgbClr val="000000"/>
    </a:dk1>
    <a:lt1>
      <a:srgbClr val="EAEAEA"/>
    </a:lt1>
    <a:dk2>
      <a:srgbClr val="0000FF"/>
    </a:dk2>
    <a:lt2>
      <a:srgbClr val="FFCC66"/>
    </a:lt2>
    <a:accent1>
      <a:srgbClr val="3366FF"/>
    </a:accent1>
    <a:accent2>
      <a:srgbClr val="60371C"/>
    </a:accent2>
    <a:accent3>
      <a:srgbClr val="AAAAFF"/>
    </a:accent3>
    <a:accent4>
      <a:srgbClr val="C8C8C8"/>
    </a:accent4>
    <a:accent5>
      <a:srgbClr val="ADB8FF"/>
    </a:accent5>
    <a:accent6>
      <a:srgbClr val="563118"/>
    </a:accent6>
    <a:hlink>
      <a:srgbClr val="FF0033"/>
    </a:hlink>
    <a:folHlink>
      <a:srgbClr val="CC9967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31625</TotalTime>
  <Pages>232</Pages>
  <Words>22</Words>
  <Application>Microsoft Office PowerPoint</Application>
  <PresentationFormat>A4 용지(210x297mm)</PresentationFormat>
  <Paragraphs>10</Paragraphs>
  <Slides>4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4</vt:i4>
      </vt:variant>
    </vt:vector>
  </HeadingPairs>
  <TitlesOfParts>
    <vt:vector size="6" baseType="lpstr">
      <vt:lpstr>HY헤드라인M</vt:lpstr>
      <vt:lpstr>Brown Marble</vt:lpstr>
      <vt:lpstr>PowerPoint 프레젠테이션</vt:lpstr>
      <vt:lpstr>PowerPoint 프레젠테이션</vt:lpstr>
      <vt:lpstr>PowerPoint 프레젠테이션</vt:lpstr>
      <vt:lpstr>PowerPoint 프레젠테이션</vt:lpstr>
    </vt:vector>
  </TitlesOfParts>
  <Manager>bkleekr@gmail.com</Manager>
  <Company>eKnowledge, LLC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사전원가 제안서</dc:title>
  <dc:creator>이부권</dc:creator>
  <dc:description>사전원가 제안서_x000d_
eKnowLedge,LLC_x000d_
소유권자:이부권 대표_x000d_
bkleekr@gmail.com</dc:description>
  <cp:lastModifiedBy>노춘 박</cp:lastModifiedBy>
  <cp:revision>1043</cp:revision>
  <cp:lastPrinted>1996-09-15T03:37:22Z</cp:lastPrinted>
  <dcterms:created xsi:type="dcterms:W3CDTF">1996-07-19T09:58:48Z</dcterms:created>
  <dcterms:modified xsi:type="dcterms:W3CDTF">2025-03-25T05:36:05Z</dcterms:modified>
  <cp:category>DCS/PCS/ECS</cp:category>
  <cp:version>107</cp:version>
</cp:coreProperties>
</file>