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Bagel Fat One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3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9.png" Type="http://schemas.openxmlformats.org/officeDocument/2006/relationships/image"/><Relationship Id="rId4" Target="../media/image13.png" Type="http://schemas.openxmlformats.org/officeDocument/2006/relationships/image"/><Relationship Id="rId5" Target="../media/image22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19.png" Type="http://schemas.openxmlformats.org/officeDocument/2006/relationships/image"/><Relationship Id="rId5" Target="../media/image25.pn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30.png" Type="http://schemas.openxmlformats.org/officeDocument/2006/relationships/image"/><Relationship Id="rId5" Target="../media/image19.png" Type="http://schemas.openxmlformats.org/officeDocument/2006/relationships/image"/><Relationship Id="rId6" Target="../media/image3.png" Type="http://schemas.openxmlformats.org/officeDocument/2006/relationships/image"/><Relationship Id="rId7" Target="../media/image5.png" Type="http://schemas.openxmlformats.org/officeDocument/2006/relationships/image"/><Relationship Id="rId8" Target="../media/image15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3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6.png" Type="http://schemas.openxmlformats.org/officeDocument/2006/relationships/image"/><Relationship Id="rId5" Target="../media/image24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19.png" Type="http://schemas.openxmlformats.org/officeDocument/2006/relationships/image"/><Relationship Id="rId5" Target="../media/image25.pn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17.png" Type="http://schemas.openxmlformats.org/officeDocument/2006/relationships/image"/><Relationship Id="rId6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569131">
            <a:off x="13459825" y="4264518"/>
            <a:ext cx="3365427" cy="2751237"/>
          </a:xfrm>
          <a:custGeom>
            <a:avLst/>
            <a:gdLst/>
            <a:ahLst/>
            <a:cxnLst/>
            <a:rect r="r" b="b" t="t" l="l"/>
            <a:pathLst>
              <a:path h="2751237" w="3365427">
                <a:moveTo>
                  <a:pt x="0" y="0"/>
                </a:moveTo>
                <a:lnTo>
                  <a:pt x="3365427" y="0"/>
                </a:lnTo>
                <a:lnTo>
                  <a:pt x="3365427" y="2751237"/>
                </a:lnTo>
                <a:lnTo>
                  <a:pt x="0" y="275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13081">
            <a:off x="2050771" y="2934219"/>
            <a:ext cx="3368013" cy="2041858"/>
          </a:xfrm>
          <a:custGeom>
            <a:avLst/>
            <a:gdLst/>
            <a:ahLst/>
            <a:cxnLst/>
            <a:rect r="r" b="b" t="t" l="l"/>
            <a:pathLst>
              <a:path h="2041858" w="3368013">
                <a:moveTo>
                  <a:pt x="0" y="0"/>
                </a:moveTo>
                <a:lnTo>
                  <a:pt x="3368014" y="0"/>
                </a:lnTo>
                <a:lnTo>
                  <a:pt x="3368014" y="2041858"/>
                </a:lnTo>
                <a:lnTo>
                  <a:pt x="0" y="2041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156360">
            <a:off x="14127111" y="8028365"/>
            <a:ext cx="1383617" cy="4290286"/>
          </a:xfrm>
          <a:custGeom>
            <a:avLst/>
            <a:gdLst/>
            <a:ahLst/>
            <a:cxnLst/>
            <a:rect r="r" b="b" t="t" l="l"/>
            <a:pathLst>
              <a:path h="4290286" w="1383617">
                <a:moveTo>
                  <a:pt x="0" y="0"/>
                </a:moveTo>
                <a:lnTo>
                  <a:pt x="1383617" y="0"/>
                </a:lnTo>
                <a:lnTo>
                  <a:pt x="1383617" y="4290285"/>
                </a:lnTo>
                <a:lnTo>
                  <a:pt x="0" y="4290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670595" y="757971"/>
            <a:ext cx="8957323" cy="895732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018344" y="4614360"/>
            <a:ext cx="8261825" cy="1920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88"/>
              </a:lnSpc>
            </a:pPr>
            <a:r>
              <a:rPr lang="en-US" sz="17073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협동조합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825296">
            <a:off x="347604" y="5604630"/>
            <a:ext cx="3498975" cy="3345895"/>
          </a:xfrm>
          <a:custGeom>
            <a:avLst/>
            <a:gdLst/>
            <a:ahLst/>
            <a:cxnLst/>
            <a:rect r="r" b="b" t="t" l="l"/>
            <a:pathLst>
              <a:path h="3345895" w="3498975">
                <a:moveTo>
                  <a:pt x="0" y="0"/>
                </a:moveTo>
                <a:lnTo>
                  <a:pt x="3498975" y="0"/>
                </a:lnTo>
                <a:lnTo>
                  <a:pt x="3498975" y="3345895"/>
                </a:lnTo>
                <a:lnTo>
                  <a:pt x="0" y="3345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188008">
            <a:off x="-626029" y="822788"/>
            <a:ext cx="4016764" cy="1536412"/>
          </a:xfrm>
          <a:custGeom>
            <a:avLst/>
            <a:gdLst/>
            <a:ahLst/>
            <a:cxnLst/>
            <a:rect r="r" b="b" t="t" l="l"/>
            <a:pathLst>
              <a:path h="1536412" w="4016764">
                <a:moveTo>
                  <a:pt x="0" y="0"/>
                </a:moveTo>
                <a:lnTo>
                  <a:pt x="4016764" y="0"/>
                </a:lnTo>
                <a:lnTo>
                  <a:pt x="4016764" y="1536412"/>
                </a:lnTo>
                <a:lnTo>
                  <a:pt x="0" y="1536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400965">
            <a:off x="14075364" y="957151"/>
            <a:ext cx="3143054" cy="2172636"/>
          </a:xfrm>
          <a:custGeom>
            <a:avLst/>
            <a:gdLst/>
            <a:ahLst/>
            <a:cxnLst/>
            <a:rect r="r" b="b" t="t" l="l"/>
            <a:pathLst>
              <a:path h="2172636" w="3143054">
                <a:moveTo>
                  <a:pt x="0" y="0"/>
                </a:moveTo>
                <a:lnTo>
                  <a:pt x="3143054" y="0"/>
                </a:lnTo>
                <a:lnTo>
                  <a:pt x="3143054" y="2172635"/>
                </a:lnTo>
                <a:lnTo>
                  <a:pt x="0" y="21726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621603">
            <a:off x="16293473" y="6248867"/>
            <a:ext cx="2491685" cy="3657520"/>
          </a:xfrm>
          <a:custGeom>
            <a:avLst/>
            <a:gdLst/>
            <a:ahLst/>
            <a:cxnLst/>
            <a:rect r="r" b="b" t="t" l="l"/>
            <a:pathLst>
              <a:path h="3657520" w="2491685">
                <a:moveTo>
                  <a:pt x="0" y="0"/>
                </a:moveTo>
                <a:lnTo>
                  <a:pt x="2491686" y="0"/>
                </a:lnTo>
                <a:lnTo>
                  <a:pt x="2491686" y="3657520"/>
                </a:lnTo>
                <a:lnTo>
                  <a:pt x="0" y="3657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3601276">
            <a:off x="3888916" y="7554456"/>
            <a:ext cx="1563357" cy="3689338"/>
          </a:xfrm>
          <a:custGeom>
            <a:avLst/>
            <a:gdLst/>
            <a:ahLst/>
            <a:cxnLst/>
            <a:rect r="r" b="b" t="t" l="l"/>
            <a:pathLst>
              <a:path h="3689338" w="1563357">
                <a:moveTo>
                  <a:pt x="0" y="0"/>
                </a:moveTo>
                <a:lnTo>
                  <a:pt x="1563357" y="0"/>
                </a:lnTo>
                <a:lnTo>
                  <a:pt x="1563357" y="3689338"/>
                </a:lnTo>
                <a:lnTo>
                  <a:pt x="0" y="3689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221735" y="2032457"/>
            <a:ext cx="5874093" cy="63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5"/>
              </a:lnSpc>
            </a:pPr>
            <a:r>
              <a:rPr lang="en-US" sz="3725" spc="160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금산 간디학교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573183" y="7133222"/>
            <a:ext cx="6522645" cy="122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2"/>
              </a:lnSpc>
            </a:pPr>
            <a:r>
              <a:rPr lang="en-US" sz="3559" spc="153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이사장(김도건)</a:t>
            </a:r>
          </a:p>
          <a:p>
            <a:pPr algn="ctr">
              <a:lnSpc>
                <a:spcPts val="4982"/>
              </a:lnSpc>
            </a:pPr>
            <a:r>
              <a:rPr lang="en-US" sz="3559" spc="153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부서원 (주라온)(류시현)(유지오)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373143">
            <a:off x="13063669" y="6926631"/>
            <a:ext cx="4220239" cy="2458289"/>
          </a:xfrm>
          <a:custGeom>
            <a:avLst/>
            <a:gdLst/>
            <a:ahLst/>
            <a:cxnLst/>
            <a:rect r="r" b="b" t="t" l="l"/>
            <a:pathLst>
              <a:path h="2458289" w="4220239">
                <a:moveTo>
                  <a:pt x="0" y="0"/>
                </a:moveTo>
                <a:lnTo>
                  <a:pt x="4220239" y="0"/>
                </a:lnTo>
                <a:lnTo>
                  <a:pt x="4220239" y="2458290"/>
                </a:lnTo>
                <a:lnTo>
                  <a:pt x="0" y="2458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55623">
            <a:off x="1303145" y="441047"/>
            <a:ext cx="2374284" cy="4522445"/>
          </a:xfrm>
          <a:custGeom>
            <a:avLst/>
            <a:gdLst/>
            <a:ahLst/>
            <a:cxnLst/>
            <a:rect r="r" b="b" t="t" l="l"/>
            <a:pathLst>
              <a:path h="4522445" w="2374284">
                <a:moveTo>
                  <a:pt x="0" y="0"/>
                </a:moveTo>
                <a:lnTo>
                  <a:pt x="2374284" y="0"/>
                </a:lnTo>
                <a:lnTo>
                  <a:pt x="2374284" y="4522445"/>
                </a:lnTo>
                <a:lnTo>
                  <a:pt x="0" y="452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1422202">
            <a:off x="14145078" y="680733"/>
            <a:ext cx="3608690" cy="4575201"/>
          </a:xfrm>
          <a:custGeom>
            <a:avLst/>
            <a:gdLst/>
            <a:ahLst/>
            <a:cxnLst/>
            <a:rect r="r" b="b" t="t" l="l"/>
            <a:pathLst>
              <a:path h="4575201" w="3608690">
                <a:moveTo>
                  <a:pt x="0" y="0"/>
                </a:moveTo>
                <a:lnTo>
                  <a:pt x="3608689" y="0"/>
                </a:lnTo>
                <a:lnTo>
                  <a:pt x="3608689" y="4575201"/>
                </a:lnTo>
                <a:lnTo>
                  <a:pt x="0" y="457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920194">
            <a:off x="1171106" y="6004694"/>
            <a:ext cx="2904040" cy="3777613"/>
          </a:xfrm>
          <a:custGeom>
            <a:avLst/>
            <a:gdLst/>
            <a:ahLst/>
            <a:cxnLst/>
            <a:rect r="r" b="b" t="t" l="l"/>
            <a:pathLst>
              <a:path h="3777613" w="2904040">
                <a:moveTo>
                  <a:pt x="0" y="0"/>
                </a:moveTo>
                <a:lnTo>
                  <a:pt x="2904041" y="0"/>
                </a:lnTo>
                <a:lnTo>
                  <a:pt x="2904041" y="3777613"/>
                </a:lnTo>
                <a:lnTo>
                  <a:pt x="0" y="377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52419" y="4134259"/>
            <a:ext cx="11183162" cy="1769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15721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활동 평가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평가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40718" y="6169478"/>
            <a:ext cx="10406563" cy="1588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좋았던 점: 활동 할 때는 열심하고, 즐김</a:t>
            </a:r>
          </a:p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아쉬었던 점: 시간관리/책임감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2326978">
            <a:off x="14273680" y="281807"/>
            <a:ext cx="3139098" cy="3899500"/>
          </a:xfrm>
          <a:custGeom>
            <a:avLst/>
            <a:gdLst/>
            <a:ahLst/>
            <a:cxnLst/>
            <a:rect r="r" b="b" t="t" l="l"/>
            <a:pathLst>
              <a:path h="3899500" w="3139098">
                <a:moveTo>
                  <a:pt x="0" y="0"/>
                </a:moveTo>
                <a:lnTo>
                  <a:pt x="3139098" y="0"/>
                </a:lnTo>
                <a:lnTo>
                  <a:pt x="3139098" y="3899500"/>
                </a:lnTo>
                <a:lnTo>
                  <a:pt x="0" y="389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28939">
            <a:off x="904001" y="761895"/>
            <a:ext cx="2808326" cy="4099745"/>
          </a:xfrm>
          <a:custGeom>
            <a:avLst/>
            <a:gdLst/>
            <a:ahLst/>
            <a:cxnLst/>
            <a:rect r="r" b="b" t="t" l="l"/>
            <a:pathLst>
              <a:path h="4099745" w="2808326">
                <a:moveTo>
                  <a:pt x="0" y="0"/>
                </a:moveTo>
                <a:lnTo>
                  <a:pt x="2808326" y="0"/>
                </a:lnTo>
                <a:lnTo>
                  <a:pt x="2808326" y="4099745"/>
                </a:lnTo>
                <a:lnTo>
                  <a:pt x="0" y="4099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9608" y="1786603"/>
            <a:ext cx="15788784" cy="6713793"/>
            <a:chOff x="0" y="0"/>
            <a:chExt cx="1325045" cy="5634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5045" cy="563443"/>
            </a:xfrm>
            <a:custGeom>
              <a:avLst/>
              <a:gdLst/>
              <a:ahLst/>
              <a:cxnLst/>
              <a:rect r="r" b="b" t="t" l="l"/>
              <a:pathLst>
                <a:path h="563443" w="1325045">
                  <a:moveTo>
                    <a:pt x="662523" y="0"/>
                  </a:moveTo>
                  <a:cubicBezTo>
                    <a:pt x="296621" y="0"/>
                    <a:pt x="0" y="126131"/>
                    <a:pt x="0" y="281721"/>
                  </a:cubicBezTo>
                  <a:cubicBezTo>
                    <a:pt x="0" y="437312"/>
                    <a:pt x="296621" y="563443"/>
                    <a:pt x="662523" y="563443"/>
                  </a:cubicBezTo>
                  <a:cubicBezTo>
                    <a:pt x="1028424" y="563443"/>
                    <a:pt x="1325045" y="437312"/>
                    <a:pt x="1325045" y="281721"/>
                  </a:cubicBezTo>
                  <a:cubicBezTo>
                    <a:pt x="1325045" y="126131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24223" y="14723"/>
              <a:ext cx="1076599" cy="49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1336387">
            <a:off x="1098400" y="6365087"/>
            <a:ext cx="3608690" cy="4575201"/>
          </a:xfrm>
          <a:custGeom>
            <a:avLst/>
            <a:gdLst/>
            <a:ahLst/>
            <a:cxnLst/>
            <a:rect r="r" b="b" t="t" l="l"/>
            <a:pathLst>
              <a:path h="4575201" w="3608690">
                <a:moveTo>
                  <a:pt x="0" y="0"/>
                </a:moveTo>
                <a:lnTo>
                  <a:pt x="3608690" y="0"/>
                </a:lnTo>
                <a:lnTo>
                  <a:pt x="3608690" y="4575201"/>
                </a:lnTo>
                <a:lnTo>
                  <a:pt x="0" y="457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222738">
            <a:off x="14391209" y="5692144"/>
            <a:ext cx="2904040" cy="3777613"/>
          </a:xfrm>
          <a:custGeom>
            <a:avLst/>
            <a:gdLst/>
            <a:ahLst/>
            <a:cxnLst/>
            <a:rect r="r" b="b" t="t" l="l"/>
            <a:pathLst>
              <a:path h="3777613" w="2904040">
                <a:moveTo>
                  <a:pt x="0" y="0"/>
                </a:moveTo>
                <a:lnTo>
                  <a:pt x="2904040" y="0"/>
                </a:lnTo>
                <a:lnTo>
                  <a:pt x="2904040" y="3777614"/>
                </a:lnTo>
                <a:lnTo>
                  <a:pt x="0" y="3777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31883">
            <a:off x="5361616" y="700328"/>
            <a:ext cx="3128018" cy="2172550"/>
          </a:xfrm>
          <a:custGeom>
            <a:avLst/>
            <a:gdLst/>
            <a:ahLst/>
            <a:cxnLst/>
            <a:rect r="r" b="b" t="t" l="l"/>
            <a:pathLst>
              <a:path h="2172550" w="3128018">
                <a:moveTo>
                  <a:pt x="0" y="0"/>
                </a:moveTo>
                <a:lnTo>
                  <a:pt x="3128018" y="0"/>
                </a:lnTo>
                <a:lnTo>
                  <a:pt x="3128018" y="2172551"/>
                </a:lnTo>
                <a:lnTo>
                  <a:pt x="0" y="2172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704370" y="7415855"/>
            <a:ext cx="3997844" cy="2473666"/>
          </a:xfrm>
          <a:custGeom>
            <a:avLst/>
            <a:gdLst/>
            <a:ahLst/>
            <a:cxnLst/>
            <a:rect r="r" b="b" t="t" l="l"/>
            <a:pathLst>
              <a:path h="2473666" w="3997844">
                <a:moveTo>
                  <a:pt x="0" y="0"/>
                </a:moveTo>
                <a:lnTo>
                  <a:pt x="3997843" y="0"/>
                </a:lnTo>
                <a:lnTo>
                  <a:pt x="3997843" y="2473665"/>
                </a:lnTo>
                <a:lnTo>
                  <a:pt x="0" y="2473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89273" y="4518203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DB9245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부서원 소감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699569">
            <a:off x="13333921" y="6514583"/>
            <a:ext cx="4220239" cy="2458289"/>
          </a:xfrm>
          <a:custGeom>
            <a:avLst/>
            <a:gdLst/>
            <a:ahLst/>
            <a:cxnLst/>
            <a:rect r="r" b="b" t="t" l="l"/>
            <a:pathLst>
              <a:path h="2458289" w="4220239">
                <a:moveTo>
                  <a:pt x="0" y="0"/>
                </a:moveTo>
                <a:lnTo>
                  <a:pt x="4220239" y="0"/>
                </a:lnTo>
                <a:lnTo>
                  <a:pt x="4220239" y="2458289"/>
                </a:lnTo>
                <a:lnTo>
                  <a:pt x="0" y="2458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47102" y="6186827"/>
            <a:ext cx="5267814" cy="4536905"/>
          </a:xfrm>
          <a:custGeom>
            <a:avLst/>
            <a:gdLst/>
            <a:ahLst/>
            <a:cxnLst/>
            <a:rect r="r" b="b" t="t" l="l"/>
            <a:pathLst>
              <a:path h="4536905" w="5267814">
                <a:moveTo>
                  <a:pt x="0" y="0"/>
                </a:moveTo>
                <a:lnTo>
                  <a:pt x="5267813" y="0"/>
                </a:lnTo>
                <a:lnTo>
                  <a:pt x="5267813" y="4536905"/>
                </a:lnTo>
                <a:lnTo>
                  <a:pt x="0" y="4536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63816">
            <a:off x="1028700" y="1139185"/>
            <a:ext cx="4094884" cy="2963672"/>
          </a:xfrm>
          <a:custGeom>
            <a:avLst/>
            <a:gdLst/>
            <a:ahLst/>
            <a:cxnLst/>
            <a:rect r="r" b="b" t="t" l="l"/>
            <a:pathLst>
              <a:path h="2963672" w="4094884">
                <a:moveTo>
                  <a:pt x="0" y="0"/>
                </a:moveTo>
                <a:lnTo>
                  <a:pt x="4094884" y="0"/>
                </a:lnTo>
                <a:lnTo>
                  <a:pt x="4094884" y="2963672"/>
                </a:lnTo>
                <a:lnTo>
                  <a:pt x="0" y="2963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1391081">
            <a:off x="13516600" y="964854"/>
            <a:ext cx="4258112" cy="3481006"/>
          </a:xfrm>
          <a:custGeom>
            <a:avLst/>
            <a:gdLst/>
            <a:ahLst/>
            <a:cxnLst/>
            <a:rect r="r" b="b" t="t" l="l"/>
            <a:pathLst>
              <a:path h="3481006" w="4258112">
                <a:moveTo>
                  <a:pt x="0" y="0"/>
                </a:moveTo>
                <a:lnTo>
                  <a:pt x="4258112" y="0"/>
                </a:lnTo>
                <a:lnTo>
                  <a:pt x="4258112" y="3481007"/>
                </a:lnTo>
                <a:lnTo>
                  <a:pt x="0" y="3481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950243" y="6574291"/>
            <a:ext cx="10406563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DB9245"/>
                </a:solidFill>
                <a:latin typeface="Bagel Fat One"/>
                <a:ea typeface="Bagel Fat One"/>
                <a:cs typeface="Bagel Fat One"/>
                <a:sym typeface="Bagel Fat One"/>
              </a:rPr>
              <a:t>사랑하는 부원들이 발표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DB9245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부서원 소감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89273" y="4109259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DB9245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부서원 소감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2326978">
            <a:off x="14273680" y="281807"/>
            <a:ext cx="3139098" cy="3899500"/>
          </a:xfrm>
          <a:custGeom>
            <a:avLst/>
            <a:gdLst/>
            <a:ahLst/>
            <a:cxnLst/>
            <a:rect r="r" b="b" t="t" l="l"/>
            <a:pathLst>
              <a:path h="3899500" w="3139098">
                <a:moveTo>
                  <a:pt x="0" y="0"/>
                </a:moveTo>
                <a:lnTo>
                  <a:pt x="3139098" y="0"/>
                </a:lnTo>
                <a:lnTo>
                  <a:pt x="3139098" y="3899500"/>
                </a:lnTo>
                <a:lnTo>
                  <a:pt x="0" y="389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28939">
            <a:off x="904001" y="761895"/>
            <a:ext cx="2808326" cy="4099745"/>
          </a:xfrm>
          <a:custGeom>
            <a:avLst/>
            <a:gdLst/>
            <a:ahLst/>
            <a:cxnLst/>
            <a:rect r="r" b="b" t="t" l="l"/>
            <a:pathLst>
              <a:path h="4099745" w="2808326">
                <a:moveTo>
                  <a:pt x="0" y="0"/>
                </a:moveTo>
                <a:lnTo>
                  <a:pt x="2808326" y="0"/>
                </a:lnTo>
                <a:lnTo>
                  <a:pt x="2808326" y="4099745"/>
                </a:lnTo>
                <a:lnTo>
                  <a:pt x="0" y="4099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9608" y="1786603"/>
            <a:ext cx="15788784" cy="6713793"/>
            <a:chOff x="0" y="0"/>
            <a:chExt cx="1325045" cy="5634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5045" cy="563443"/>
            </a:xfrm>
            <a:custGeom>
              <a:avLst/>
              <a:gdLst/>
              <a:ahLst/>
              <a:cxnLst/>
              <a:rect r="r" b="b" t="t" l="l"/>
              <a:pathLst>
                <a:path h="563443" w="1325045">
                  <a:moveTo>
                    <a:pt x="662523" y="0"/>
                  </a:moveTo>
                  <a:cubicBezTo>
                    <a:pt x="296621" y="0"/>
                    <a:pt x="0" y="126131"/>
                    <a:pt x="0" y="281721"/>
                  </a:cubicBezTo>
                  <a:cubicBezTo>
                    <a:pt x="0" y="437312"/>
                    <a:pt x="296621" y="563443"/>
                    <a:pt x="662523" y="563443"/>
                  </a:cubicBezTo>
                  <a:cubicBezTo>
                    <a:pt x="1028424" y="563443"/>
                    <a:pt x="1325045" y="437312"/>
                    <a:pt x="1325045" y="281721"/>
                  </a:cubicBezTo>
                  <a:cubicBezTo>
                    <a:pt x="1325045" y="126131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24223" y="14723"/>
              <a:ext cx="1076599" cy="49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1336387">
            <a:off x="1098400" y="6365087"/>
            <a:ext cx="3608690" cy="4575201"/>
          </a:xfrm>
          <a:custGeom>
            <a:avLst/>
            <a:gdLst/>
            <a:ahLst/>
            <a:cxnLst/>
            <a:rect r="r" b="b" t="t" l="l"/>
            <a:pathLst>
              <a:path h="4575201" w="3608690">
                <a:moveTo>
                  <a:pt x="0" y="0"/>
                </a:moveTo>
                <a:lnTo>
                  <a:pt x="3608690" y="0"/>
                </a:lnTo>
                <a:lnTo>
                  <a:pt x="3608690" y="4575201"/>
                </a:lnTo>
                <a:lnTo>
                  <a:pt x="0" y="457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222738">
            <a:off x="14391209" y="5692144"/>
            <a:ext cx="2904040" cy="3777613"/>
          </a:xfrm>
          <a:custGeom>
            <a:avLst/>
            <a:gdLst/>
            <a:ahLst/>
            <a:cxnLst/>
            <a:rect r="r" b="b" t="t" l="l"/>
            <a:pathLst>
              <a:path h="3777613" w="2904040">
                <a:moveTo>
                  <a:pt x="0" y="0"/>
                </a:moveTo>
                <a:lnTo>
                  <a:pt x="2904040" y="0"/>
                </a:lnTo>
                <a:lnTo>
                  <a:pt x="2904040" y="3777614"/>
                </a:lnTo>
                <a:lnTo>
                  <a:pt x="0" y="3777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31883">
            <a:off x="5361616" y="700328"/>
            <a:ext cx="3128018" cy="2172550"/>
          </a:xfrm>
          <a:custGeom>
            <a:avLst/>
            <a:gdLst/>
            <a:ahLst/>
            <a:cxnLst/>
            <a:rect r="r" b="b" t="t" l="l"/>
            <a:pathLst>
              <a:path h="2172550" w="3128018">
                <a:moveTo>
                  <a:pt x="0" y="0"/>
                </a:moveTo>
                <a:lnTo>
                  <a:pt x="3128018" y="0"/>
                </a:lnTo>
                <a:lnTo>
                  <a:pt x="3128018" y="2172551"/>
                </a:lnTo>
                <a:lnTo>
                  <a:pt x="0" y="2172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704370" y="7415855"/>
            <a:ext cx="3997844" cy="2473666"/>
          </a:xfrm>
          <a:custGeom>
            <a:avLst/>
            <a:gdLst/>
            <a:ahLst/>
            <a:cxnLst/>
            <a:rect r="r" b="b" t="t" l="l"/>
            <a:pathLst>
              <a:path h="2473666" w="3997844">
                <a:moveTo>
                  <a:pt x="0" y="0"/>
                </a:moveTo>
                <a:lnTo>
                  <a:pt x="3997843" y="0"/>
                </a:lnTo>
                <a:lnTo>
                  <a:pt x="3997843" y="2473665"/>
                </a:lnTo>
                <a:lnTo>
                  <a:pt x="0" y="2473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89273" y="4518203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계획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true" flipV="false" rot="0">
            <a:off x="0" y="754042"/>
            <a:ext cx="3650286" cy="5123209"/>
          </a:xfrm>
          <a:custGeom>
            <a:avLst/>
            <a:gdLst/>
            <a:ahLst/>
            <a:cxnLst/>
            <a:rect r="r" b="b" t="t" l="l"/>
            <a:pathLst>
              <a:path h="5123209" w="3650286">
                <a:moveTo>
                  <a:pt x="3650286" y="0"/>
                </a:moveTo>
                <a:lnTo>
                  <a:pt x="0" y="0"/>
                </a:lnTo>
                <a:lnTo>
                  <a:pt x="0" y="5123209"/>
                </a:lnTo>
                <a:lnTo>
                  <a:pt x="3650286" y="5123209"/>
                </a:lnTo>
                <a:lnTo>
                  <a:pt x="365028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890615" y="4859487"/>
            <a:ext cx="4777312" cy="5228248"/>
          </a:xfrm>
          <a:custGeom>
            <a:avLst/>
            <a:gdLst/>
            <a:ahLst/>
            <a:cxnLst/>
            <a:rect r="r" b="b" t="t" l="l"/>
            <a:pathLst>
              <a:path h="5228248" w="4777312">
                <a:moveTo>
                  <a:pt x="0" y="0"/>
                </a:moveTo>
                <a:lnTo>
                  <a:pt x="4777312" y="0"/>
                </a:lnTo>
                <a:lnTo>
                  <a:pt x="4777312" y="5228249"/>
                </a:lnTo>
                <a:lnTo>
                  <a:pt x="0" y="5228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42697">
            <a:off x="1090272" y="6814116"/>
            <a:ext cx="3451664" cy="2498141"/>
          </a:xfrm>
          <a:custGeom>
            <a:avLst/>
            <a:gdLst/>
            <a:ahLst/>
            <a:cxnLst/>
            <a:rect r="r" b="b" t="t" l="l"/>
            <a:pathLst>
              <a:path h="2498141" w="3451664">
                <a:moveTo>
                  <a:pt x="0" y="0"/>
                </a:moveTo>
                <a:lnTo>
                  <a:pt x="3451664" y="0"/>
                </a:lnTo>
                <a:lnTo>
                  <a:pt x="3451664" y="2498141"/>
                </a:lnTo>
                <a:lnTo>
                  <a:pt x="0" y="2498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842134">
            <a:off x="13685538" y="1185121"/>
            <a:ext cx="3493252" cy="2426222"/>
          </a:xfrm>
          <a:custGeom>
            <a:avLst/>
            <a:gdLst/>
            <a:ahLst/>
            <a:cxnLst/>
            <a:rect r="r" b="b" t="t" l="l"/>
            <a:pathLst>
              <a:path h="2426222" w="3493252">
                <a:moveTo>
                  <a:pt x="0" y="0"/>
                </a:moveTo>
                <a:lnTo>
                  <a:pt x="3493252" y="0"/>
                </a:lnTo>
                <a:lnTo>
                  <a:pt x="3493252" y="2426221"/>
                </a:lnTo>
                <a:lnTo>
                  <a:pt x="0" y="2426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계획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89273" y="4109259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계절 먹거리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40718" y="6169478"/>
            <a:ext cx="10406563" cy="1588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(시원한 음식)여름에는 빙수, 냉면`등</a:t>
            </a:r>
          </a:p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(따듯한 음식)겨울에는 붕어빵, 호빵`등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1633671">
            <a:off x="950317" y="6655397"/>
            <a:ext cx="4141506" cy="2510788"/>
          </a:xfrm>
          <a:custGeom>
            <a:avLst/>
            <a:gdLst/>
            <a:ahLst/>
            <a:cxnLst/>
            <a:rect r="r" b="b" t="t" l="l"/>
            <a:pathLst>
              <a:path h="2510788" w="4141506">
                <a:moveTo>
                  <a:pt x="0" y="0"/>
                </a:moveTo>
                <a:lnTo>
                  <a:pt x="4141506" y="0"/>
                </a:lnTo>
                <a:lnTo>
                  <a:pt x="4141506" y="2510788"/>
                </a:lnTo>
                <a:lnTo>
                  <a:pt x="0" y="2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875208" y="6211011"/>
            <a:ext cx="5494240" cy="3399561"/>
          </a:xfrm>
          <a:custGeom>
            <a:avLst/>
            <a:gdLst/>
            <a:ahLst/>
            <a:cxnLst/>
            <a:rect r="r" b="b" t="t" l="l"/>
            <a:pathLst>
              <a:path h="3399561" w="5494240">
                <a:moveTo>
                  <a:pt x="0" y="0"/>
                </a:moveTo>
                <a:lnTo>
                  <a:pt x="5494240" y="0"/>
                </a:lnTo>
                <a:lnTo>
                  <a:pt x="5494240" y="3399561"/>
                </a:lnTo>
                <a:lnTo>
                  <a:pt x="0" y="3399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7212" y="853403"/>
            <a:ext cx="2703506" cy="4806233"/>
          </a:xfrm>
          <a:custGeom>
            <a:avLst/>
            <a:gdLst/>
            <a:ahLst/>
            <a:cxnLst/>
            <a:rect r="r" b="b" t="t" l="l"/>
            <a:pathLst>
              <a:path h="4806233" w="2703506">
                <a:moveTo>
                  <a:pt x="0" y="0"/>
                </a:moveTo>
                <a:lnTo>
                  <a:pt x="2703506" y="0"/>
                </a:lnTo>
                <a:lnTo>
                  <a:pt x="2703506" y="4806233"/>
                </a:lnTo>
                <a:lnTo>
                  <a:pt x="0" y="4806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235430">
            <a:off x="13603832" y="345619"/>
            <a:ext cx="3139098" cy="3899500"/>
          </a:xfrm>
          <a:custGeom>
            <a:avLst/>
            <a:gdLst/>
            <a:ahLst/>
            <a:cxnLst/>
            <a:rect r="r" b="b" t="t" l="l"/>
            <a:pathLst>
              <a:path h="3899500" w="3139098">
                <a:moveTo>
                  <a:pt x="0" y="0"/>
                </a:moveTo>
                <a:lnTo>
                  <a:pt x="3139098" y="0"/>
                </a:lnTo>
                <a:lnTo>
                  <a:pt x="3139098" y="3899501"/>
                </a:lnTo>
                <a:lnTo>
                  <a:pt x="0" y="3899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계획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89273" y="4109259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필리핀 간식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40718" y="6169478"/>
            <a:ext cx="10406563" cy="1588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필리핀을 다녀온 17, 18기가</a:t>
            </a:r>
          </a:p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AE6518"/>
                </a:solidFill>
                <a:latin typeface="Bagel Fat One"/>
                <a:ea typeface="Bagel Fat One"/>
                <a:cs typeface="Bagel Fat One"/>
                <a:sym typeface="Bagel Fat One"/>
              </a:rPr>
              <a:t>필리핀 간식으로 추억 되살리기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670595" y="757971"/>
            <a:ext cx="8957323" cy="895732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-1702837">
            <a:off x="13925534" y="807009"/>
            <a:ext cx="1563357" cy="3689338"/>
          </a:xfrm>
          <a:custGeom>
            <a:avLst/>
            <a:gdLst/>
            <a:ahLst/>
            <a:cxnLst/>
            <a:rect r="r" b="b" t="t" l="l"/>
            <a:pathLst>
              <a:path h="3689338" w="1563357">
                <a:moveTo>
                  <a:pt x="0" y="0"/>
                </a:moveTo>
                <a:lnTo>
                  <a:pt x="1563357" y="0"/>
                </a:lnTo>
                <a:lnTo>
                  <a:pt x="1563357" y="3689338"/>
                </a:lnTo>
                <a:lnTo>
                  <a:pt x="0" y="368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329328">
            <a:off x="12396205" y="5042688"/>
            <a:ext cx="2964143" cy="4399470"/>
          </a:xfrm>
          <a:custGeom>
            <a:avLst/>
            <a:gdLst/>
            <a:ahLst/>
            <a:cxnLst/>
            <a:rect r="r" b="b" t="t" l="l"/>
            <a:pathLst>
              <a:path h="4399470" w="2964143">
                <a:moveTo>
                  <a:pt x="0" y="0"/>
                </a:moveTo>
                <a:lnTo>
                  <a:pt x="2964143" y="0"/>
                </a:lnTo>
                <a:lnTo>
                  <a:pt x="2964143" y="4399471"/>
                </a:lnTo>
                <a:lnTo>
                  <a:pt x="0" y="4399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93429" y="7364994"/>
            <a:ext cx="3997844" cy="2473666"/>
          </a:xfrm>
          <a:custGeom>
            <a:avLst/>
            <a:gdLst/>
            <a:ahLst/>
            <a:cxnLst/>
            <a:rect r="r" b="b" t="t" l="l"/>
            <a:pathLst>
              <a:path h="2473666" w="3997844">
                <a:moveTo>
                  <a:pt x="0" y="0"/>
                </a:moveTo>
                <a:lnTo>
                  <a:pt x="3997843" y="0"/>
                </a:lnTo>
                <a:lnTo>
                  <a:pt x="3997843" y="2473665"/>
                </a:lnTo>
                <a:lnTo>
                  <a:pt x="0" y="2473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837276">
            <a:off x="16350597" y="3027722"/>
            <a:ext cx="3368013" cy="2041858"/>
          </a:xfrm>
          <a:custGeom>
            <a:avLst/>
            <a:gdLst/>
            <a:ahLst/>
            <a:cxnLst/>
            <a:rect r="r" b="b" t="t" l="l"/>
            <a:pathLst>
              <a:path h="2041858" w="3368013">
                <a:moveTo>
                  <a:pt x="0" y="0"/>
                </a:moveTo>
                <a:lnTo>
                  <a:pt x="3368013" y="0"/>
                </a:lnTo>
                <a:lnTo>
                  <a:pt x="3368013" y="2041858"/>
                </a:lnTo>
                <a:lnTo>
                  <a:pt x="0" y="20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77461">
            <a:off x="1283773" y="6580719"/>
            <a:ext cx="3498975" cy="3345895"/>
          </a:xfrm>
          <a:custGeom>
            <a:avLst/>
            <a:gdLst/>
            <a:ahLst/>
            <a:cxnLst/>
            <a:rect r="r" b="b" t="t" l="l"/>
            <a:pathLst>
              <a:path h="3345895" w="3498975">
                <a:moveTo>
                  <a:pt x="0" y="0"/>
                </a:moveTo>
                <a:lnTo>
                  <a:pt x="3498975" y="0"/>
                </a:lnTo>
                <a:lnTo>
                  <a:pt x="3498975" y="3345895"/>
                </a:lnTo>
                <a:lnTo>
                  <a:pt x="0" y="33458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017726">
            <a:off x="1565644" y="871121"/>
            <a:ext cx="2808326" cy="4099745"/>
          </a:xfrm>
          <a:custGeom>
            <a:avLst/>
            <a:gdLst/>
            <a:ahLst/>
            <a:cxnLst/>
            <a:rect r="r" b="b" t="t" l="l"/>
            <a:pathLst>
              <a:path h="4099745" w="2808326">
                <a:moveTo>
                  <a:pt x="0" y="0"/>
                </a:moveTo>
                <a:lnTo>
                  <a:pt x="2808326" y="0"/>
                </a:lnTo>
                <a:lnTo>
                  <a:pt x="2808326" y="4099745"/>
                </a:lnTo>
                <a:lnTo>
                  <a:pt x="0" y="40997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564009" y="4646188"/>
            <a:ext cx="3128018" cy="2172550"/>
          </a:xfrm>
          <a:custGeom>
            <a:avLst/>
            <a:gdLst/>
            <a:ahLst/>
            <a:cxnLst/>
            <a:rect r="r" b="b" t="t" l="l"/>
            <a:pathLst>
              <a:path h="2172550" w="3128018">
                <a:moveTo>
                  <a:pt x="0" y="0"/>
                </a:moveTo>
                <a:lnTo>
                  <a:pt x="3128018" y="0"/>
                </a:lnTo>
                <a:lnTo>
                  <a:pt x="3128018" y="2172550"/>
                </a:lnTo>
                <a:lnTo>
                  <a:pt x="0" y="2172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221735" y="2032457"/>
            <a:ext cx="5855043" cy="63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5"/>
              </a:lnSpc>
            </a:pPr>
            <a:r>
              <a:rPr lang="en-US" sz="3725" spc="160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협동조합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220227" y="4622928"/>
            <a:ext cx="7847545" cy="1574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47"/>
              </a:lnSpc>
            </a:pPr>
            <a:r>
              <a:rPr lang="en-US" sz="13858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감사합니다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221735" y="7724085"/>
            <a:ext cx="5855043" cy="63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5"/>
              </a:lnSpc>
            </a:pPr>
            <a:r>
              <a:rPr lang="en-US" sz="3725" spc="160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협동조합 이사장(김도건)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578965" y="2724954"/>
            <a:ext cx="4802056" cy="3765573"/>
            <a:chOff x="0" y="0"/>
            <a:chExt cx="862440" cy="6762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62440" cy="676290"/>
            </a:xfrm>
            <a:custGeom>
              <a:avLst/>
              <a:gdLst/>
              <a:ahLst/>
              <a:cxnLst/>
              <a:rect r="r" b="b" t="t" l="l"/>
              <a:pathLst>
                <a:path h="676290" w="862440">
                  <a:moveTo>
                    <a:pt x="431220" y="0"/>
                  </a:moveTo>
                  <a:cubicBezTo>
                    <a:pt x="193064" y="0"/>
                    <a:pt x="0" y="151393"/>
                    <a:pt x="0" y="338145"/>
                  </a:cubicBezTo>
                  <a:cubicBezTo>
                    <a:pt x="0" y="524897"/>
                    <a:pt x="193064" y="676290"/>
                    <a:pt x="431220" y="676290"/>
                  </a:cubicBezTo>
                  <a:cubicBezTo>
                    <a:pt x="669376" y="676290"/>
                    <a:pt x="862440" y="524897"/>
                    <a:pt x="862440" y="338145"/>
                  </a:cubicBezTo>
                  <a:cubicBezTo>
                    <a:pt x="862440" y="151393"/>
                    <a:pt x="669376" y="0"/>
                    <a:pt x="43122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80854" y="25302"/>
              <a:ext cx="700733" cy="587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742972" y="2861688"/>
            <a:ext cx="4802056" cy="3765573"/>
            <a:chOff x="0" y="0"/>
            <a:chExt cx="862440" cy="6762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62440" cy="676290"/>
            </a:xfrm>
            <a:custGeom>
              <a:avLst/>
              <a:gdLst/>
              <a:ahLst/>
              <a:cxnLst/>
              <a:rect r="r" b="b" t="t" l="l"/>
              <a:pathLst>
                <a:path h="676290" w="862440">
                  <a:moveTo>
                    <a:pt x="431220" y="0"/>
                  </a:moveTo>
                  <a:cubicBezTo>
                    <a:pt x="193064" y="0"/>
                    <a:pt x="0" y="151393"/>
                    <a:pt x="0" y="338145"/>
                  </a:cubicBezTo>
                  <a:cubicBezTo>
                    <a:pt x="0" y="524897"/>
                    <a:pt x="193064" y="676290"/>
                    <a:pt x="431220" y="676290"/>
                  </a:cubicBezTo>
                  <a:cubicBezTo>
                    <a:pt x="669376" y="676290"/>
                    <a:pt x="862440" y="524897"/>
                    <a:pt x="862440" y="338145"/>
                  </a:cubicBezTo>
                  <a:cubicBezTo>
                    <a:pt x="862440" y="151393"/>
                    <a:pt x="669376" y="0"/>
                    <a:pt x="43122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80854" y="25302"/>
              <a:ext cx="700733" cy="587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909686" y="2970618"/>
            <a:ext cx="4802056" cy="3765573"/>
            <a:chOff x="0" y="0"/>
            <a:chExt cx="862440" cy="6762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62440" cy="676290"/>
            </a:xfrm>
            <a:custGeom>
              <a:avLst/>
              <a:gdLst/>
              <a:ahLst/>
              <a:cxnLst/>
              <a:rect r="r" b="b" t="t" l="l"/>
              <a:pathLst>
                <a:path h="676290" w="862440">
                  <a:moveTo>
                    <a:pt x="431220" y="0"/>
                  </a:moveTo>
                  <a:cubicBezTo>
                    <a:pt x="193064" y="0"/>
                    <a:pt x="0" y="151393"/>
                    <a:pt x="0" y="338145"/>
                  </a:cubicBezTo>
                  <a:cubicBezTo>
                    <a:pt x="0" y="524897"/>
                    <a:pt x="193064" y="676290"/>
                    <a:pt x="431220" y="676290"/>
                  </a:cubicBezTo>
                  <a:cubicBezTo>
                    <a:pt x="669376" y="676290"/>
                    <a:pt x="862440" y="524897"/>
                    <a:pt x="862440" y="338145"/>
                  </a:cubicBezTo>
                  <a:cubicBezTo>
                    <a:pt x="862440" y="151393"/>
                    <a:pt x="669376" y="0"/>
                    <a:pt x="43122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80854" y="25302"/>
              <a:ext cx="700733" cy="587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1960299">
            <a:off x="16212408" y="987276"/>
            <a:ext cx="3054347" cy="3966684"/>
          </a:xfrm>
          <a:custGeom>
            <a:avLst/>
            <a:gdLst/>
            <a:ahLst/>
            <a:cxnLst/>
            <a:rect r="r" b="b" t="t" l="l"/>
            <a:pathLst>
              <a:path h="3966684" w="3054347">
                <a:moveTo>
                  <a:pt x="0" y="0"/>
                </a:moveTo>
                <a:lnTo>
                  <a:pt x="3054347" y="0"/>
                </a:lnTo>
                <a:lnTo>
                  <a:pt x="3054347" y="3966684"/>
                </a:lnTo>
                <a:lnTo>
                  <a:pt x="0" y="3966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187256">
            <a:off x="183978" y="5968817"/>
            <a:ext cx="1878242" cy="4785330"/>
          </a:xfrm>
          <a:custGeom>
            <a:avLst/>
            <a:gdLst/>
            <a:ahLst/>
            <a:cxnLst/>
            <a:rect r="r" b="b" t="t" l="l"/>
            <a:pathLst>
              <a:path h="4785330" w="1878242">
                <a:moveTo>
                  <a:pt x="0" y="0"/>
                </a:moveTo>
                <a:lnTo>
                  <a:pt x="1878242" y="0"/>
                </a:lnTo>
                <a:lnTo>
                  <a:pt x="1878242" y="4785330"/>
                </a:lnTo>
                <a:lnTo>
                  <a:pt x="0" y="4785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1522869" y="-870437"/>
            <a:ext cx="4749515" cy="4541724"/>
          </a:xfrm>
          <a:custGeom>
            <a:avLst/>
            <a:gdLst/>
            <a:ahLst/>
            <a:cxnLst/>
            <a:rect r="r" b="b" t="t" l="l"/>
            <a:pathLst>
              <a:path h="4541724" w="4749515">
                <a:moveTo>
                  <a:pt x="0" y="0"/>
                </a:moveTo>
                <a:lnTo>
                  <a:pt x="4749515" y="0"/>
                </a:lnTo>
                <a:lnTo>
                  <a:pt x="4749515" y="4541724"/>
                </a:lnTo>
                <a:lnTo>
                  <a:pt x="0" y="4541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081220" y="8235776"/>
            <a:ext cx="3748612" cy="4102448"/>
          </a:xfrm>
          <a:custGeom>
            <a:avLst/>
            <a:gdLst/>
            <a:ahLst/>
            <a:cxnLst/>
            <a:rect r="r" b="b" t="t" l="l"/>
            <a:pathLst>
              <a:path h="4102448" w="3748612">
                <a:moveTo>
                  <a:pt x="0" y="0"/>
                </a:moveTo>
                <a:lnTo>
                  <a:pt x="3748612" y="0"/>
                </a:lnTo>
                <a:lnTo>
                  <a:pt x="3748612" y="4102448"/>
                </a:lnTo>
                <a:lnTo>
                  <a:pt x="0" y="4102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904615" y="1019605"/>
            <a:ext cx="12478770" cy="1574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20"/>
              </a:lnSpc>
            </a:pPr>
            <a:r>
              <a:rPr lang="en-US" sz="13950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목차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35551" y="4100584"/>
            <a:ext cx="3288886" cy="1173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59"/>
              </a:lnSpc>
            </a:pPr>
            <a:r>
              <a:rPr lang="en-US" sz="6999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역할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76111" y="4100584"/>
            <a:ext cx="4269206" cy="1173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59"/>
              </a:lnSpc>
            </a:pPr>
            <a:r>
              <a:rPr lang="en-US" sz="6999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부서원 소감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22618" y="4100584"/>
            <a:ext cx="4045471" cy="1173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59"/>
              </a:lnSpc>
            </a:pPr>
            <a:r>
              <a:rPr lang="en-US" sz="6999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활동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7113803" y="6893961"/>
            <a:ext cx="4054286" cy="3179202"/>
            <a:chOff x="0" y="0"/>
            <a:chExt cx="862440" cy="6762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62440" cy="676290"/>
            </a:xfrm>
            <a:custGeom>
              <a:avLst/>
              <a:gdLst/>
              <a:ahLst/>
              <a:cxnLst/>
              <a:rect r="r" b="b" t="t" l="l"/>
              <a:pathLst>
                <a:path h="676290" w="862440">
                  <a:moveTo>
                    <a:pt x="431220" y="0"/>
                  </a:moveTo>
                  <a:cubicBezTo>
                    <a:pt x="193064" y="0"/>
                    <a:pt x="0" y="151393"/>
                    <a:pt x="0" y="338145"/>
                  </a:cubicBezTo>
                  <a:cubicBezTo>
                    <a:pt x="0" y="524897"/>
                    <a:pt x="193064" y="676290"/>
                    <a:pt x="431220" y="676290"/>
                  </a:cubicBezTo>
                  <a:cubicBezTo>
                    <a:pt x="669376" y="676290"/>
                    <a:pt x="862440" y="524897"/>
                    <a:pt x="862440" y="338145"/>
                  </a:cubicBezTo>
                  <a:cubicBezTo>
                    <a:pt x="862440" y="151393"/>
                    <a:pt x="669376" y="0"/>
                    <a:pt x="43122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80854" y="25302"/>
              <a:ext cx="700733" cy="587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7280771" y="7907756"/>
            <a:ext cx="3720350" cy="1037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17"/>
              </a:lnSpc>
            </a:pPr>
            <a:r>
              <a:rPr lang="en-US" sz="6099">
                <a:solidFill>
                  <a:srgbClr val="E65556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계획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2326978">
            <a:off x="14273680" y="281807"/>
            <a:ext cx="3139098" cy="3899500"/>
          </a:xfrm>
          <a:custGeom>
            <a:avLst/>
            <a:gdLst/>
            <a:ahLst/>
            <a:cxnLst/>
            <a:rect r="r" b="b" t="t" l="l"/>
            <a:pathLst>
              <a:path h="3899500" w="3139098">
                <a:moveTo>
                  <a:pt x="0" y="0"/>
                </a:moveTo>
                <a:lnTo>
                  <a:pt x="3139098" y="0"/>
                </a:lnTo>
                <a:lnTo>
                  <a:pt x="3139098" y="3899500"/>
                </a:lnTo>
                <a:lnTo>
                  <a:pt x="0" y="389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28939">
            <a:off x="904001" y="761895"/>
            <a:ext cx="2808326" cy="4099745"/>
          </a:xfrm>
          <a:custGeom>
            <a:avLst/>
            <a:gdLst/>
            <a:ahLst/>
            <a:cxnLst/>
            <a:rect r="r" b="b" t="t" l="l"/>
            <a:pathLst>
              <a:path h="4099745" w="2808326">
                <a:moveTo>
                  <a:pt x="0" y="0"/>
                </a:moveTo>
                <a:lnTo>
                  <a:pt x="2808326" y="0"/>
                </a:lnTo>
                <a:lnTo>
                  <a:pt x="2808326" y="4099745"/>
                </a:lnTo>
                <a:lnTo>
                  <a:pt x="0" y="4099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9608" y="1786603"/>
            <a:ext cx="15788784" cy="6713793"/>
            <a:chOff x="0" y="0"/>
            <a:chExt cx="1325045" cy="5634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5045" cy="563443"/>
            </a:xfrm>
            <a:custGeom>
              <a:avLst/>
              <a:gdLst/>
              <a:ahLst/>
              <a:cxnLst/>
              <a:rect r="r" b="b" t="t" l="l"/>
              <a:pathLst>
                <a:path h="563443" w="1325045">
                  <a:moveTo>
                    <a:pt x="662523" y="0"/>
                  </a:moveTo>
                  <a:cubicBezTo>
                    <a:pt x="296621" y="0"/>
                    <a:pt x="0" y="126131"/>
                    <a:pt x="0" y="281721"/>
                  </a:cubicBezTo>
                  <a:cubicBezTo>
                    <a:pt x="0" y="437312"/>
                    <a:pt x="296621" y="563443"/>
                    <a:pt x="662523" y="563443"/>
                  </a:cubicBezTo>
                  <a:cubicBezTo>
                    <a:pt x="1028424" y="563443"/>
                    <a:pt x="1325045" y="437312"/>
                    <a:pt x="1325045" y="281721"/>
                  </a:cubicBezTo>
                  <a:cubicBezTo>
                    <a:pt x="1325045" y="126131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24223" y="14723"/>
              <a:ext cx="1076599" cy="49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1336387">
            <a:off x="1098400" y="6365087"/>
            <a:ext cx="3608690" cy="4575201"/>
          </a:xfrm>
          <a:custGeom>
            <a:avLst/>
            <a:gdLst/>
            <a:ahLst/>
            <a:cxnLst/>
            <a:rect r="r" b="b" t="t" l="l"/>
            <a:pathLst>
              <a:path h="4575201" w="3608690">
                <a:moveTo>
                  <a:pt x="0" y="0"/>
                </a:moveTo>
                <a:lnTo>
                  <a:pt x="3608690" y="0"/>
                </a:lnTo>
                <a:lnTo>
                  <a:pt x="3608690" y="4575201"/>
                </a:lnTo>
                <a:lnTo>
                  <a:pt x="0" y="457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222738">
            <a:off x="14391209" y="5692144"/>
            <a:ext cx="2904040" cy="3777613"/>
          </a:xfrm>
          <a:custGeom>
            <a:avLst/>
            <a:gdLst/>
            <a:ahLst/>
            <a:cxnLst/>
            <a:rect r="r" b="b" t="t" l="l"/>
            <a:pathLst>
              <a:path h="3777613" w="2904040">
                <a:moveTo>
                  <a:pt x="0" y="0"/>
                </a:moveTo>
                <a:lnTo>
                  <a:pt x="2904040" y="0"/>
                </a:lnTo>
                <a:lnTo>
                  <a:pt x="2904040" y="3777614"/>
                </a:lnTo>
                <a:lnTo>
                  <a:pt x="0" y="3777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31883">
            <a:off x="5361616" y="700328"/>
            <a:ext cx="3128018" cy="2172550"/>
          </a:xfrm>
          <a:custGeom>
            <a:avLst/>
            <a:gdLst/>
            <a:ahLst/>
            <a:cxnLst/>
            <a:rect r="r" b="b" t="t" l="l"/>
            <a:pathLst>
              <a:path h="2172550" w="3128018">
                <a:moveTo>
                  <a:pt x="0" y="0"/>
                </a:moveTo>
                <a:lnTo>
                  <a:pt x="3128018" y="0"/>
                </a:lnTo>
                <a:lnTo>
                  <a:pt x="3128018" y="2172551"/>
                </a:lnTo>
                <a:lnTo>
                  <a:pt x="0" y="2172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704370" y="7415855"/>
            <a:ext cx="3997844" cy="2473666"/>
          </a:xfrm>
          <a:custGeom>
            <a:avLst/>
            <a:gdLst/>
            <a:ahLst/>
            <a:cxnLst/>
            <a:rect r="r" b="b" t="t" l="l"/>
            <a:pathLst>
              <a:path h="2473666" w="3997844">
                <a:moveTo>
                  <a:pt x="0" y="0"/>
                </a:moveTo>
                <a:lnTo>
                  <a:pt x="3997843" y="0"/>
                </a:lnTo>
                <a:lnTo>
                  <a:pt x="3997843" y="2473665"/>
                </a:lnTo>
                <a:lnTo>
                  <a:pt x="0" y="2473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89273" y="4518203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역할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699569">
            <a:off x="13333921" y="6514583"/>
            <a:ext cx="4220239" cy="2458289"/>
          </a:xfrm>
          <a:custGeom>
            <a:avLst/>
            <a:gdLst/>
            <a:ahLst/>
            <a:cxnLst/>
            <a:rect r="r" b="b" t="t" l="l"/>
            <a:pathLst>
              <a:path h="2458289" w="4220239">
                <a:moveTo>
                  <a:pt x="0" y="0"/>
                </a:moveTo>
                <a:lnTo>
                  <a:pt x="4220239" y="0"/>
                </a:lnTo>
                <a:lnTo>
                  <a:pt x="4220239" y="2458289"/>
                </a:lnTo>
                <a:lnTo>
                  <a:pt x="0" y="2458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47102" y="6186827"/>
            <a:ext cx="5267814" cy="4536905"/>
          </a:xfrm>
          <a:custGeom>
            <a:avLst/>
            <a:gdLst/>
            <a:ahLst/>
            <a:cxnLst/>
            <a:rect r="r" b="b" t="t" l="l"/>
            <a:pathLst>
              <a:path h="4536905" w="5267814">
                <a:moveTo>
                  <a:pt x="0" y="0"/>
                </a:moveTo>
                <a:lnTo>
                  <a:pt x="5267813" y="0"/>
                </a:lnTo>
                <a:lnTo>
                  <a:pt x="5267813" y="4536905"/>
                </a:lnTo>
                <a:lnTo>
                  <a:pt x="0" y="4536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63816">
            <a:off x="1028700" y="1139185"/>
            <a:ext cx="4094884" cy="2963672"/>
          </a:xfrm>
          <a:custGeom>
            <a:avLst/>
            <a:gdLst/>
            <a:ahLst/>
            <a:cxnLst/>
            <a:rect r="r" b="b" t="t" l="l"/>
            <a:pathLst>
              <a:path h="2963672" w="4094884">
                <a:moveTo>
                  <a:pt x="0" y="0"/>
                </a:moveTo>
                <a:lnTo>
                  <a:pt x="4094884" y="0"/>
                </a:lnTo>
                <a:lnTo>
                  <a:pt x="4094884" y="2963672"/>
                </a:lnTo>
                <a:lnTo>
                  <a:pt x="0" y="2963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1391081">
            <a:off x="13516600" y="964854"/>
            <a:ext cx="4258112" cy="3481006"/>
          </a:xfrm>
          <a:custGeom>
            <a:avLst/>
            <a:gdLst/>
            <a:ahLst/>
            <a:cxnLst/>
            <a:rect r="r" b="b" t="t" l="l"/>
            <a:pathLst>
              <a:path h="3481006" w="4258112">
                <a:moveTo>
                  <a:pt x="0" y="0"/>
                </a:moveTo>
                <a:lnTo>
                  <a:pt x="4258112" y="0"/>
                </a:lnTo>
                <a:lnTo>
                  <a:pt x="4258112" y="3481007"/>
                </a:lnTo>
                <a:lnTo>
                  <a:pt x="0" y="3481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950243" y="6169478"/>
            <a:ext cx="10406563" cy="1588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자연드림`등 간식을 사와서 싼값에 </a:t>
            </a:r>
          </a:p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협동조합원들에게 원하는 간식을 판매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역할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89273" y="4109259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먹거리 판매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65785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1373143">
            <a:off x="13063669" y="6926631"/>
            <a:ext cx="4220239" cy="2458289"/>
          </a:xfrm>
          <a:custGeom>
            <a:avLst/>
            <a:gdLst/>
            <a:ahLst/>
            <a:cxnLst/>
            <a:rect r="r" b="b" t="t" l="l"/>
            <a:pathLst>
              <a:path h="2458289" w="4220239">
                <a:moveTo>
                  <a:pt x="0" y="0"/>
                </a:moveTo>
                <a:lnTo>
                  <a:pt x="4220239" y="0"/>
                </a:lnTo>
                <a:lnTo>
                  <a:pt x="4220239" y="2458290"/>
                </a:lnTo>
                <a:lnTo>
                  <a:pt x="0" y="2458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55623">
            <a:off x="1303145" y="441047"/>
            <a:ext cx="2374284" cy="4522445"/>
          </a:xfrm>
          <a:custGeom>
            <a:avLst/>
            <a:gdLst/>
            <a:ahLst/>
            <a:cxnLst/>
            <a:rect r="r" b="b" t="t" l="l"/>
            <a:pathLst>
              <a:path h="4522445" w="2374284">
                <a:moveTo>
                  <a:pt x="0" y="0"/>
                </a:moveTo>
                <a:lnTo>
                  <a:pt x="2374284" y="0"/>
                </a:lnTo>
                <a:lnTo>
                  <a:pt x="2374284" y="4522445"/>
                </a:lnTo>
                <a:lnTo>
                  <a:pt x="0" y="452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1422202">
            <a:off x="14145078" y="680733"/>
            <a:ext cx="3608690" cy="4575201"/>
          </a:xfrm>
          <a:custGeom>
            <a:avLst/>
            <a:gdLst/>
            <a:ahLst/>
            <a:cxnLst/>
            <a:rect r="r" b="b" t="t" l="l"/>
            <a:pathLst>
              <a:path h="4575201" w="3608690">
                <a:moveTo>
                  <a:pt x="0" y="0"/>
                </a:moveTo>
                <a:lnTo>
                  <a:pt x="3608689" y="0"/>
                </a:lnTo>
                <a:lnTo>
                  <a:pt x="3608689" y="4575201"/>
                </a:lnTo>
                <a:lnTo>
                  <a:pt x="0" y="457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920194">
            <a:off x="1171106" y="6004694"/>
            <a:ext cx="2904040" cy="3777613"/>
          </a:xfrm>
          <a:custGeom>
            <a:avLst/>
            <a:gdLst/>
            <a:ahLst/>
            <a:cxnLst/>
            <a:rect r="r" b="b" t="t" l="l"/>
            <a:pathLst>
              <a:path h="3777613" w="2904040">
                <a:moveTo>
                  <a:pt x="0" y="0"/>
                </a:moveTo>
                <a:lnTo>
                  <a:pt x="2904041" y="0"/>
                </a:lnTo>
                <a:lnTo>
                  <a:pt x="2904041" y="3777613"/>
                </a:lnTo>
                <a:lnTo>
                  <a:pt x="0" y="377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974339" y="3644638"/>
            <a:ext cx="8282173" cy="234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4"/>
              </a:lnSpc>
            </a:pPr>
            <a:r>
              <a:rPr lang="en-US" sz="11006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맛있고 건강한 </a:t>
            </a:r>
            <a:r>
              <a:rPr lang="en-US" sz="11006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간식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역할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40718" y="6169478"/>
            <a:ext cx="10406563" cy="1588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자연드림에서 건강한 간식을</a:t>
            </a:r>
          </a:p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CF8C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부서원들과 손수 제작한 맛있는 간식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2326978">
            <a:off x="14273680" y="281807"/>
            <a:ext cx="3139098" cy="3899500"/>
          </a:xfrm>
          <a:custGeom>
            <a:avLst/>
            <a:gdLst/>
            <a:ahLst/>
            <a:cxnLst/>
            <a:rect r="r" b="b" t="t" l="l"/>
            <a:pathLst>
              <a:path h="3899500" w="3139098">
                <a:moveTo>
                  <a:pt x="0" y="0"/>
                </a:moveTo>
                <a:lnTo>
                  <a:pt x="3139098" y="0"/>
                </a:lnTo>
                <a:lnTo>
                  <a:pt x="3139098" y="3899500"/>
                </a:lnTo>
                <a:lnTo>
                  <a:pt x="0" y="389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28939">
            <a:off x="904001" y="761895"/>
            <a:ext cx="2808326" cy="4099745"/>
          </a:xfrm>
          <a:custGeom>
            <a:avLst/>
            <a:gdLst/>
            <a:ahLst/>
            <a:cxnLst/>
            <a:rect r="r" b="b" t="t" l="l"/>
            <a:pathLst>
              <a:path h="4099745" w="2808326">
                <a:moveTo>
                  <a:pt x="0" y="0"/>
                </a:moveTo>
                <a:lnTo>
                  <a:pt x="2808326" y="0"/>
                </a:lnTo>
                <a:lnTo>
                  <a:pt x="2808326" y="4099745"/>
                </a:lnTo>
                <a:lnTo>
                  <a:pt x="0" y="4099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9608" y="1786603"/>
            <a:ext cx="15788784" cy="6713793"/>
            <a:chOff x="0" y="0"/>
            <a:chExt cx="1325045" cy="5634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5045" cy="563443"/>
            </a:xfrm>
            <a:custGeom>
              <a:avLst/>
              <a:gdLst/>
              <a:ahLst/>
              <a:cxnLst/>
              <a:rect r="r" b="b" t="t" l="l"/>
              <a:pathLst>
                <a:path h="563443" w="1325045">
                  <a:moveTo>
                    <a:pt x="662523" y="0"/>
                  </a:moveTo>
                  <a:cubicBezTo>
                    <a:pt x="296621" y="0"/>
                    <a:pt x="0" y="126131"/>
                    <a:pt x="0" y="281721"/>
                  </a:cubicBezTo>
                  <a:cubicBezTo>
                    <a:pt x="0" y="437312"/>
                    <a:pt x="296621" y="563443"/>
                    <a:pt x="662523" y="563443"/>
                  </a:cubicBezTo>
                  <a:cubicBezTo>
                    <a:pt x="1028424" y="563443"/>
                    <a:pt x="1325045" y="437312"/>
                    <a:pt x="1325045" y="281721"/>
                  </a:cubicBezTo>
                  <a:cubicBezTo>
                    <a:pt x="1325045" y="126131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24223" y="14723"/>
              <a:ext cx="1076599" cy="49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1336387">
            <a:off x="1098400" y="6365087"/>
            <a:ext cx="3608690" cy="4575201"/>
          </a:xfrm>
          <a:custGeom>
            <a:avLst/>
            <a:gdLst/>
            <a:ahLst/>
            <a:cxnLst/>
            <a:rect r="r" b="b" t="t" l="l"/>
            <a:pathLst>
              <a:path h="4575201" w="3608690">
                <a:moveTo>
                  <a:pt x="0" y="0"/>
                </a:moveTo>
                <a:lnTo>
                  <a:pt x="3608690" y="0"/>
                </a:lnTo>
                <a:lnTo>
                  <a:pt x="3608690" y="4575201"/>
                </a:lnTo>
                <a:lnTo>
                  <a:pt x="0" y="457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222738">
            <a:off x="14391209" y="5692144"/>
            <a:ext cx="2904040" cy="3777613"/>
          </a:xfrm>
          <a:custGeom>
            <a:avLst/>
            <a:gdLst/>
            <a:ahLst/>
            <a:cxnLst/>
            <a:rect r="r" b="b" t="t" l="l"/>
            <a:pathLst>
              <a:path h="3777613" w="2904040">
                <a:moveTo>
                  <a:pt x="0" y="0"/>
                </a:moveTo>
                <a:lnTo>
                  <a:pt x="2904040" y="0"/>
                </a:lnTo>
                <a:lnTo>
                  <a:pt x="2904040" y="3777614"/>
                </a:lnTo>
                <a:lnTo>
                  <a:pt x="0" y="3777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31883">
            <a:off x="5361616" y="700328"/>
            <a:ext cx="3128018" cy="2172550"/>
          </a:xfrm>
          <a:custGeom>
            <a:avLst/>
            <a:gdLst/>
            <a:ahLst/>
            <a:cxnLst/>
            <a:rect r="r" b="b" t="t" l="l"/>
            <a:pathLst>
              <a:path h="2172550" w="3128018">
                <a:moveTo>
                  <a:pt x="0" y="0"/>
                </a:moveTo>
                <a:lnTo>
                  <a:pt x="3128018" y="0"/>
                </a:lnTo>
                <a:lnTo>
                  <a:pt x="3128018" y="2172551"/>
                </a:lnTo>
                <a:lnTo>
                  <a:pt x="0" y="2172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704370" y="7415855"/>
            <a:ext cx="3997844" cy="2473666"/>
          </a:xfrm>
          <a:custGeom>
            <a:avLst/>
            <a:gdLst/>
            <a:ahLst/>
            <a:cxnLst/>
            <a:rect r="r" b="b" t="t" l="l"/>
            <a:pathLst>
              <a:path h="2473666" w="3997844">
                <a:moveTo>
                  <a:pt x="0" y="0"/>
                </a:moveTo>
                <a:lnTo>
                  <a:pt x="3997843" y="0"/>
                </a:lnTo>
                <a:lnTo>
                  <a:pt x="3997843" y="2473665"/>
                </a:lnTo>
                <a:lnTo>
                  <a:pt x="0" y="2473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89273" y="4518203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활동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748386">
            <a:off x="994774" y="994145"/>
            <a:ext cx="3163045" cy="4643002"/>
          </a:xfrm>
          <a:custGeom>
            <a:avLst/>
            <a:gdLst/>
            <a:ahLst/>
            <a:cxnLst/>
            <a:rect r="r" b="b" t="t" l="l"/>
            <a:pathLst>
              <a:path h="4643002" w="3163045">
                <a:moveTo>
                  <a:pt x="0" y="0"/>
                </a:moveTo>
                <a:lnTo>
                  <a:pt x="3163045" y="0"/>
                </a:lnTo>
                <a:lnTo>
                  <a:pt x="3163045" y="4643002"/>
                </a:lnTo>
                <a:lnTo>
                  <a:pt x="0" y="4643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50740">
            <a:off x="12880728" y="1455306"/>
            <a:ext cx="4016764" cy="1536412"/>
          </a:xfrm>
          <a:custGeom>
            <a:avLst/>
            <a:gdLst/>
            <a:ahLst/>
            <a:cxnLst/>
            <a:rect r="r" b="b" t="t" l="l"/>
            <a:pathLst>
              <a:path h="1536412" w="4016764">
                <a:moveTo>
                  <a:pt x="0" y="0"/>
                </a:moveTo>
                <a:lnTo>
                  <a:pt x="4016764" y="0"/>
                </a:lnTo>
                <a:lnTo>
                  <a:pt x="4016764" y="1536412"/>
                </a:lnTo>
                <a:lnTo>
                  <a:pt x="0" y="1536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732661" y="2968334"/>
            <a:ext cx="4392549" cy="8229600"/>
          </a:xfrm>
          <a:custGeom>
            <a:avLst/>
            <a:gdLst/>
            <a:ahLst/>
            <a:cxnLst/>
            <a:rect r="r" b="b" t="t" l="l"/>
            <a:pathLst>
              <a:path h="8229600" w="4392549">
                <a:moveTo>
                  <a:pt x="0" y="0"/>
                </a:moveTo>
                <a:lnTo>
                  <a:pt x="4392549" y="0"/>
                </a:lnTo>
                <a:lnTo>
                  <a:pt x="43925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909244">
            <a:off x="793012" y="6875813"/>
            <a:ext cx="3595032" cy="2485066"/>
          </a:xfrm>
          <a:custGeom>
            <a:avLst/>
            <a:gdLst/>
            <a:ahLst/>
            <a:cxnLst/>
            <a:rect r="r" b="b" t="t" l="l"/>
            <a:pathLst>
              <a:path h="2485066" w="3595032">
                <a:moveTo>
                  <a:pt x="0" y="0"/>
                </a:moveTo>
                <a:lnTo>
                  <a:pt x="3595032" y="0"/>
                </a:lnTo>
                <a:lnTo>
                  <a:pt x="3595032" y="2485065"/>
                </a:lnTo>
                <a:lnTo>
                  <a:pt x="0" y="2485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활동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89273" y="4109259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먹거리 판매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40718" y="6169478"/>
            <a:ext cx="10406563" cy="1588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음료`등 여러 음식을 제조하거나</a:t>
            </a:r>
          </a:p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자연드림`등 에서 음식을 사서 판매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1633671">
            <a:off x="950317" y="6655397"/>
            <a:ext cx="4141506" cy="2510788"/>
          </a:xfrm>
          <a:custGeom>
            <a:avLst/>
            <a:gdLst/>
            <a:ahLst/>
            <a:cxnLst/>
            <a:rect r="r" b="b" t="t" l="l"/>
            <a:pathLst>
              <a:path h="2510788" w="4141506">
                <a:moveTo>
                  <a:pt x="0" y="0"/>
                </a:moveTo>
                <a:lnTo>
                  <a:pt x="4141506" y="0"/>
                </a:lnTo>
                <a:lnTo>
                  <a:pt x="4141506" y="2510788"/>
                </a:lnTo>
                <a:lnTo>
                  <a:pt x="0" y="2510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875208" y="6211011"/>
            <a:ext cx="5494240" cy="3399561"/>
          </a:xfrm>
          <a:custGeom>
            <a:avLst/>
            <a:gdLst/>
            <a:ahLst/>
            <a:cxnLst/>
            <a:rect r="r" b="b" t="t" l="l"/>
            <a:pathLst>
              <a:path h="3399561" w="5494240">
                <a:moveTo>
                  <a:pt x="0" y="0"/>
                </a:moveTo>
                <a:lnTo>
                  <a:pt x="5494240" y="0"/>
                </a:lnTo>
                <a:lnTo>
                  <a:pt x="5494240" y="3399561"/>
                </a:lnTo>
                <a:lnTo>
                  <a:pt x="0" y="3399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7212" y="853403"/>
            <a:ext cx="2703506" cy="4806233"/>
          </a:xfrm>
          <a:custGeom>
            <a:avLst/>
            <a:gdLst/>
            <a:ahLst/>
            <a:cxnLst/>
            <a:rect r="r" b="b" t="t" l="l"/>
            <a:pathLst>
              <a:path h="4806233" w="2703506">
                <a:moveTo>
                  <a:pt x="0" y="0"/>
                </a:moveTo>
                <a:lnTo>
                  <a:pt x="2703506" y="0"/>
                </a:lnTo>
                <a:lnTo>
                  <a:pt x="2703506" y="4806233"/>
                </a:lnTo>
                <a:lnTo>
                  <a:pt x="0" y="4806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235430">
            <a:off x="13603832" y="345619"/>
            <a:ext cx="3139098" cy="3899500"/>
          </a:xfrm>
          <a:custGeom>
            <a:avLst/>
            <a:gdLst/>
            <a:ahLst/>
            <a:cxnLst/>
            <a:rect r="r" b="b" t="t" l="l"/>
            <a:pathLst>
              <a:path h="3899500" w="3139098">
                <a:moveTo>
                  <a:pt x="0" y="0"/>
                </a:moveTo>
                <a:lnTo>
                  <a:pt x="3139098" y="0"/>
                </a:lnTo>
                <a:lnTo>
                  <a:pt x="3139098" y="3899501"/>
                </a:lnTo>
                <a:lnTo>
                  <a:pt x="0" y="3899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활동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89273" y="4109259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청결 관리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40718" y="6169478"/>
            <a:ext cx="10406563" cy="1588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부서원들은 음식을 판매하는</a:t>
            </a:r>
          </a:p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협동조합에서 청결관리는 꼼꼼히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9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7210" y="0"/>
            <a:ext cx="19962419" cy="10287000"/>
            <a:chOff x="0" y="0"/>
            <a:chExt cx="26616559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12900559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38737" y="821689"/>
            <a:ext cx="3981924" cy="3598664"/>
          </a:xfrm>
          <a:custGeom>
            <a:avLst/>
            <a:gdLst/>
            <a:ahLst/>
            <a:cxnLst/>
            <a:rect r="r" b="b" t="t" l="l"/>
            <a:pathLst>
              <a:path h="3598664" w="3981924">
                <a:moveTo>
                  <a:pt x="0" y="0"/>
                </a:moveTo>
                <a:lnTo>
                  <a:pt x="3981924" y="0"/>
                </a:lnTo>
                <a:lnTo>
                  <a:pt x="3981924" y="3598664"/>
                </a:lnTo>
                <a:lnTo>
                  <a:pt x="0" y="3598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7271" y="821689"/>
            <a:ext cx="4172029" cy="3436709"/>
          </a:xfrm>
          <a:custGeom>
            <a:avLst/>
            <a:gdLst/>
            <a:ahLst/>
            <a:cxnLst/>
            <a:rect r="r" b="b" t="t" l="l"/>
            <a:pathLst>
              <a:path h="3436709" w="4172029">
                <a:moveTo>
                  <a:pt x="0" y="0"/>
                </a:moveTo>
                <a:lnTo>
                  <a:pt x="4172029" y="0"/>
                </a:lnTo>
                <a:lnTo>
                  <a:pt x="4172029" y="3436709"/>
                </a:lnTo>
                <a:lnTo>
                  <a:pt x="0" y="3436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9608" y="1407652"/>
            <a:ext cx="15788784" cy="7471697"/>
            <a:chOff x="0" y="0"/>
            <a:chExt cx="1325045" cy="6270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5045" cy="627049"/>
            </a:xfrm>
            <a:custGeom>
              <a:avLst/>
              <a:gdLst/>
              <a:ahLst/>
              <a:cxnLst/>
              <a:rect r="r" b="b" t="t" l="l"/>
              <a:pathLst>
                <a:path h="627049" w="1325045">
                  <a:moveTo>
                    <a:pt x="662523" y="0"/>
                  </a:moveTo>
                  <a:cubicBezTo>
                    <a:pt x="296621" y="0"/>
                    <a:pt x="0" y="140370"/>
                    <a:pt x="0" y="313524"/>
                  </a:cubicBezTo>
                  <a:cubicBezTo>
                    <a:pt x="0" y="486679"/>
                    <a:pt x="296621" y="627049"/>
                    <a:pt x="662523" y="627049"/>
                  </a:cubicBezTo>
                  <a:cubicBezTo>
                    <a:pt x="1028424" y="627049"/>
                    <a:pt x="1325045" y="486679"/>
                    <a:pt x="1325045" y="313524"/>
                  </a:cubicBezTo>
                  <a:cubicBezTo>
                    <a:pt x="1325045" y="140370"/>
                    <a:pt x="1028424" y="0"/>
                    <a:pt x="6625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E65556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24223" y="20686"/>
              <a:ext cx="1076599" cy="547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36678" y="5821591"/>
            <a:ext cx="2904040" cy="3777613"/>
          </a:xfrm>
          <a:custGeom>
            <a:avLst/>
            <a:gdLst/>
            <a:ahLst/>
            <a:cxnLst/>
            <a:rect r="r" b="b" t="t" l="l"/>
            <a:pathLst>
              <a:path h="3777613" w="2904040">
                <a:moveTo>
                  <a:pt x="0" y="0"/>
                </a:moveTo>
                <a:lnTo>
                  <a:pt x="2904040" y="0"/>
                </a:lnTo>
                <a:lnTo>
                  <a:pt x="2904040" y="3777613"/>
                </a:lnTo>
                <a:lnTo>
                  <a:pt x="0" y="3777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73548" y="6283989"/>
            <a:ext cx="5944203" cy="4762793"/>
          </a:xfrm>
          <a:custGeom>
            <a:avLst/>
            <a:gdLst/>
            <a:ahLst/>
            <a:cxnLst/>
            <a:rect r="r" b="b" t="t" l="l"/>
            <a:pathLst>
              <a:path h="4762793" w="5944203">
                <a:moveTo>
                  <a:pt x="0" y="0"/>
                </a:moveTo>
                <a:lnTo>
                  <a:pt x="5944203" y="0"/>
                </a:lnTo>
                <a:lnTo>
                  <a:pt x="5944203" y="4762793"/>
                </a:lnTo>
                <a:lnTo>
                  <a:pt x="0" y="4762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170363" y="2437141"/>
            <a:ext cx="3947274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부서 활동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89273" y="4109259"/>
            <a:ext cx="11509455" cy="190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7"/>
              </a:lnSpc>
            </a:pPr>
            <a:r>
              <a:rPr lang="en-US" sz="16883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작은 이벤트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40718" y="6574291"/>
            <a:ext cx="10406563" cy="77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585" spc="197">
                <a:solidFill>
                  <a:srgbClr val="FFA950"/>
                </a:solidFill>
                <a:latin typeface="Bagel Fat One"/>
                <a:ea typeface="Bagel Fat One"/>
                <a:cs typeface="Bagel Fat One"/>
                <a:sym typeface="Bagel Fat One"/>
              </a:rPr>
              <a:t>사랑하는 부서원들과 기획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DAHME4uZI4c</dc:identifier>
  <dcterms:modified xsi:type="dcterms:W3CDTF">2011-08-01T06:04:30Z</dcterms:modified>
  <cp:revision>1</cp:revision>
  <dc:title>협동조합 학생총회 발표 PPT</dc:title>
</cp:coreProperties>
</file>