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210 키위바나나 Bold" charset="1" panose="02020503020101020101"/>
      <p:regular r:id="rId17"/>
    </p:embeddedFont>
    <p:embeddedFont>
      <p:font typeface="TDTD산토리니" charset="1" panose="02000503000000000000"/>
      <p:regular r:id="rId18"/>
    </p:embeddedFont>
    <p:embeddedFont>
      <p:font typeface="210 키위바나나" charset="1" panose="02020503020101020101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9.png" Type="http://schemas.openxmlformats.org/officeDocument/2006/relationships/image"/><Relationship Id="rId15" Target="../media/image10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14" Target="../media/image11.png" Type="http://schemas.openxmlformats.org/officeDocument/2006/relationships/image"/><Relationship Id="rId15" Target="../media/image12.svg" Type="http://schemas.openxmlformats.org/officeDocument/2006/relationships/image"/><Relationship Id="rId16" Target="../media/image13.png" Type="http://schemas.openxmlformats.org/officeDocument/2006/relationships/image"/><Relationship Id="rId17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9.png" Type="http://schemas.openxmlformats.org/officeDocument/2006/relationships/image"/><Relationship Id="rId15" Target="../media/image10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9.png" Type="http://schemas.openxmlformats.org/officeDocument/2006/relationships/image"/><Relationship Id="rId15" Target="../media/image10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9.png" Type="http://schemas.openxmlformats.org/officeDocument/2006/relationships/image"/><Relationship Id="rId15" Target="../media/image10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9.png" Type="http://schemas.openxmlformats.org/officeDocument/2006/relationships/image"/><Relationship Id="rId15" Target="../media/image10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9.png" Type="http://schemas.openxmlformats.org/officeDocument/2006/relationships/image"/><Relationship Id="rId15" Target="../media/image10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9.png" Type="http://schemas.openxmlformats.org/officeDocument/2006/relationships/image"/><Relationship Id="rId15" Target="../media/image10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9.png" Type="http://schemas.openxmlformats.org/officeDocument/2006/relationships/image"/><Relationship Id="rId15" Target="../media/image10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1111004" y="8046590"/>
            <a:ext cx="20510008" cy="4847820"/>
          </a:xfrm>
          <a:custGeom>
            <a:avLst/>
            <a:gdLst/>
            <a:ahLst/>
            <a:cxnLst/>
            <a:rect r="r" b="b" t="t" l="l"/>
            <a:pathLst>
              <a:path h="4847820" w="20510008">
                <a:moveTo>
                  <a:pt x="20510008" y="4847820"/>
                </a:moveTo>
                <a:lnTo>
                  <a:pt x="0" y="4847820"/>
                </a:lnTo>
                <a:lnTo>
                  <a:pt x="0" y="0"/>
                </a:lnTo>
                <a:lnTo>
                  <a:pt x="20510008" y="0"/>
                </a:lnTo>
                <a:lnTo>
                  <a:pt x="20510008" y="48478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146370" y="829682"/>
            <a:ext cx="15995259" cy="8627636"/>
            <a:chOff x="0" y="0"/>
            <a:chExt cx="21327013" cy="1150351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5" y="0"/>
                  </a:lnTo>
                  <a:lnTo>
                    <a:pt x="11503515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823497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6" y="0"/>
                  </a:lnTo>
                  <a:lnTo>
                    <a:pt x="11503516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371758" y="321744"/>
            <a:ext cx="1542116" cy="1542116"/>
          </a:xfrm>
          <a:custGeom>
            <a:avLst/>
            <a:gdLst/>
            <a:ahLst/>
            <a:cxnLst/>
            <a:rect r="r" b="b" t="t" l="l"/>
            <a:pathLst>
              <a:path h="1542116" w="1542116">
                <a:moveTo>
                  <a:pt x="0" y="0"/>
                </a:moveTo>
                <a:lnTo>
                  <a:pt x="1542116" y="0"/>
                </a:lnTo>
                <a:lnTo>
                  <a:pt x="1542116" y="1542116"/>
                </a:lnTo>
                <a:lnTo>
                  <a:pt x="0" y="15421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09612" y="8930967"/>
            <a:ext cx="1326902" cy="781666"/>
          </a:xfrm>
          <a:custGeom>
            <a:avLst/>
            <a:gdLst/>
            <a:ahLst/>
            <a:cxnLst/>
            <a:rect r="r" b="b" t="t" l="l"/>
            <a:pathLst>
              <a:path h="781666" w="1326902">
                <a:moveTo>
                  <a:pt x="0" y="0"/>
                </a:moveTo>
                <a:lnTo>
                  <a:pt x="1326903" y="0"/>
                </a:lnTo>
                <a:lnTo>
                  <a:pt x="1326903" y="781666"/>
                </a:lnTo>
                <a:lnTo>
                  <a:pt x="0" y="781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324055">
            <a:off x="2561205" y="639624"/>
            <a:ext cx="1249076" cy="735819"/>
          </a:xfrm>
          <a:custGeom>
            <a:avLst/>
            <a:gdLst/>
            <a:ahLst/>
            <a:cxnLst/>
            <a:rect r="r" b="b" t="t" l="l"/>
            <a:pathLst>
              <a:path h="735819" w="1249076">
                <a:moveTo>
                  <a:pt x="0" y="0"/>
                </a:moveTo>
                <a:lnTo>
                  <a:pt x="1249076" y="0"/>
                </a:lnTo>
                <a:lnTo>
                  <a:pt x="1249076" y="735819"/>
                </a:lnTo>
                <a:lnTo>
                  <a:pt x="0" y="7358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157665">
            <a:off x="2852628" y="8343908"/>
            <a:ext cx="1664138" cy="1565082"/>
          </a:xfrm>
          <a:custGeom>
            <a:avLst/>
            <a:gdLst/>
            <a:ahLst/>
            <a:cxnLst/>
            <a:rect r="r" b="b" t="t" l="l"/>
            <a:pathLst>
              <a:path h="1565082" w="1664138">
                <a:moveTo>
                  <a:pt x="0" y="0"/>
                </a:moveTo>
                <a:lnTo>
                  <a:pt x="1664138" y="0"/>
                </a:lnTo>
                <a:lnTo>
                  <a:pt x="1664138" y="1565083"/>
                </a:lnTo>
                <a:lnTo>
                  <a:pt x="0" y="15650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683437">
            <a:off x="16411986" y="4604774"/>
            <a:ext cx="1133076" cy="1077452"/>
          </a:xfrm>
          <a:custGeom>
            <a:avLst/>
            <a:gdLst/>
            <a:ahLst/>
            <a:cxnLst/>
            <a:rect r="r" b="b" t="t" l="l"/>
            <a:pathLst>
              <a:path h="1077452" w="1133076">
                <a:moveTo>
                  <a:pt x="0" y="0"/>
                </a:moveTo>
                <a:lnTo>
                  <a:pt x="1133076" y="0"/>
                </a:lnTo>
                <a:lnTo>
                  <a:pt x="1133076" y="1077452"/>
                </a:lnTo>
                <a:lnTo>
                  <a:pt x="0" y="10774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396799">
            <a:off x="369785" y="5887790"/>
            <a:ext cx="1998456" cy="1206341"/>
          </a:xfrm>
          <a:custGeom>
            <a:avLst/>
            <a:gdLst/>
            <a:ahLst/>
            <a:cxnLst/>
            <a:rect r="r" b="b" t="t" l="l"/>
            <a:pathLst>
              <a:path h="1206341" w="1998456">
                <a:moveTo>
                  <a:pt x="0" y="0"/>
                </a:moveTo>
                <a:lnTo>
                  <a:pt x="1998456" y="0"/>
                </a:lnTo>
                <a:lnTo>
                  <a:pt x="1998456" y="1206341"/>
                </a:lnTo>
                <a:lnTo>
                  <a:pt x="0" y="12063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356942" y="6987948"/>
            <a:ext cx="3109760" cy="2985369"/>
          </a:xfrm>
          <a:custGeom>
            <a:avLst/>
            <a:gdLst/>
            <a:ahLst/>
            <a:cxnLst/>
            <a:rect r="r" b="b" t="t" l="l"/>
            <a:pathLst>
              <a:path h="2985369" w="3109760">
                <a:moveTo>
                  <a:pt x="0" y="0"/>
                </a:moveTo>
                <a:lnTo>
                  <a:pt x="3109760" y="0"/>
                </a:lnTo>
                <a:lnTo>
                  <a:pt x="3109760" y="2985370"/>
                </a:lnTo>
                <a:lnTo>
                  <a:pt x="0" y="298537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926906" y="3368135"/>
            <a:ext cx="10434188" cy="1948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882"/>
              </a:lnSpc>
              <a:spcBef>
                <a:spcPct val="0"/>
              </a:spcBef>
            </a:pPr>
            <a:r>
              <a:rPr lang="en-US" sz="11344">
                <a:solidFill>
                  <a:srgbClr val="E86060"/>
                </a:solidFill>
                <a:latin typeface="210 키위바나나 Bold"/>
                <a:ea typeface="210 키위바나나 Bold"/>
                <a:cs typeface="210 키위바나나 Bold"/>
                <a:sym typeface="210 키위바나나 Bold"/>
              </a:rPr>
              <a:t>생환부 발표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913874" y="5416640"/>
            <a:ext cx="6600461" cy="648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3"/>
              </a:lnSpc>
              <a:spcBef>
                <a:spcPct val="0"/>
              </a:spcBef>
            </a:pPr>
            <a:r>
              <a:rPr lang="en-US" sz="3738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성해람, 김민건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156644" y="7690524"/>
            <a:ext cx="3974712" cy="548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1"/>
              </a:lnSpc>
              <a:spcBef>
                <a:spcPct val="0"/>
              </a:spcBef>
            </a:pPr>
            <a:r>
              <a:rPr lang="en-US" sz="3151" spc="113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금산간디중학교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1111004" y="8046590"/>
            <a:ext cx="20510008" cy="4847820"/>
          </a:xfrm>
          <a:custGeom>
            <a:avLst/>
            <a:gdLst/>
            <a:ahLst/>
            <a:cxnLst/>
            <a:rect r="r" b="b" t="t" l="l"/>
            <a:pathLst>
              <a:path h="4847820" w="20510008">
                <a:moveTo>
                  <a:pt x="20510008" y="4847820"/>
                </a:moveTo>
                <a:lnTo>
                  <a:pt x="0" y="4847820"/>
                </a:lnTo>
                <a:lnTo>
                  <a:pt x="0" y="0"/>
                </a:lnTo>
                <a:lnTo>
                  <a:pt x="20510008" y="0"/>
                </a:lnTo>
                <a:lnTo>
                  <a:pt x="20510008" y="48478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146370" y="829682"/>
            <a:ext cx="15995259" cy="8627636"/>
            <a:chOff x="0" y="0"/>
            <a:chExt cx="21327013" cy="1150351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5" y="0"/>
                  </a:lnTo>
                  <a:lnTo>
                    <a:pt x="11503515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823497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6" y="0"/>
                  </a:lnTo>
                  <a:lnTo>
                    <a:pt x="11503516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371758" y="321744"/>
            <a:ext cx="1542116" cy="1542116"/>
          </a:xfrm>
          <a:custGeom>
            <a:avLst/>
            <a:gdLst/>
            <a:ahLst/>
            <a:cxnLst/>
            <a:rect r="r" b="b" t="t" l="l"/>
            <a:pathLst>
              <a:path h="1542116" w="1542116">
                <a:moveTo>
                  <a:pt x="0" y="0"/>
                </a:moveTo>
                <a:lnTo>
                  <a:pt x="1542116" y="0"/>
                </a:lnTo>
                <a:lnTo>
                  <a:pt x="1542116" y="1542116"/>
                </a:lnTo>
                <a:lnTo>
                  <a:pt x="0" y="15421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09612" y="8930967"/>
            <a:ext cx="1326902" cy="781666"/>
          </a:xfrm>
          <a:custGeom>
            <a:avLst/>
            <a:gdLst/>
            <a:ahLst/>
            <a:cxnLst/>
            <a:rect r="r" b="b" t="t" l="l"/>
            <a:pathLst>
              <a:path h="781666" w="1326902">
                <a:moveTo>
                  <a:pt x="0" y="0"/>
                </a:moveTo>
                <a:lnTo>
                  <a:pt x="1326903" y="0"/>
                </a:lnTo>
                <a:lnTo>
                  <a:pt x="1326903" y="781666"/>
                </a:lnTo>
                <a:lnTo>
                  <a:pt x="0" y="781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324055">
            <a:off x="2561205" y="639624"/>
            <a:ext cx="1249076" cy="735819"/>
          </a:xfrm>
          <a:custGeom>
            <a:avLst/>
            <a:gdLst/>
            <a:ahLst/>
            <a:cxnLst/>
            <a:rect r="r" b="b" t="t" l="l"/>
            <a:pathLst>
              <a:path h="735819" w="1249076">
                <a:moveTo>
                  <a:pt x="0" y="0"/>
                </a:moveTo>
                <a:lnTo>
                  <a:pt x="1249076" y="0"/>
                </a:lnTo>
                <a:lnTo>
                  <a:pt x="1249076" y="735819"/>
                </a:lnTo>
                <a:lnTo>
                  <a:pt x="0" y="7358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683437">
            <a:off x="16411986" y="4604774"/>
            <a:ext cx="1133076" cy="1077452"/>
          </a:xfrm>
          <a:custGeom>
            <a:avLst/>
            <a:gdLst/>
            <a:ahLst/>
            <a:cxnLst/>
            <a:rect r="r" b="b" t="t" l="l"/>
            <a:pathLst>
              <a:path h="1077452" w="1133076">
                <a:moveTo>
                  <a:pt x="0" y="0"/>
                </a:moveTo>
                <a:lnTo>
                  <a:pt x="1133076" y="0"/>
                </a:lnTo>
                <a:lnTo>
                  <a:pt x="1133076" y="1077452"/>
                </a:lnTo>
                <a:lnTo>
                  <a:pt x="0" y="10774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396799">
            <a:off x="369785" y="5887790"/>
            <a:ext cx="1998456" cy="1206341"/>
          </a:xfrm>
          <a:custGeom>
            <a:avLst/>
            <a:gdLst/>
            <a:ahLst/>
            <a:cxnLst/>
            <a:rect r="r" b="b" t="t" l="l"/>
            <a:pathLst>
              <a:path h="1206341" w="1998456">
                <a:moveTo>
                  <a:pt x="0" y="0"/>
                </a:moveTo>
                <a:lnTo>
                  <a:pt x="1998456" y="0"/>
                </a:lnTo>
                <a:lnTo>
                  <a:pt x="1998456" y="1206341"/>
                </a:lnTo>
                <a:lnTo>
                  <a:pt x="0" y="12063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157665">
            <a:off x="2852628" y="8343908"/>
            <a:ext cx="1664138" cy="1565082"/>
          </a:xfrm>
          <a:custGeom>
            <a:avLst/>
            <a:gdLst/>
            <a:ahLst/>
            <a:cxnLst/>
            <a:rect r="r" b="b" t="t" l="l"/>
            <a:pathLst>
              <a:path h="1565082" w="1664138">
                <a:moveTo>
                  <a:pt x="0" y="0"/>
                </a:moveTo>
                <a:lnTo>
                  <a:pt x="1664138" y="0"/>
                </a:lnTo>
                <a:lnTo>
                  <a:pt x="1664138" y="1565083"/>
                </a:lnTo>
                <a:lnTo>
                  <a:pt x="0" y="15650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211385" y="7746890"/>
            <a:ext cx="2210727" cy="2122298"/>
          </a:xfrm>
          <a:custGeom>
            <a:avLst/>
            <a:gdLst/>
            <a:ahLst/>
            <a:cxnLst/>
            <a:rect r="r" b="b" t="t" l="l"/>
            <a:pathLst>
              <a:path h="2122298" w="2210727">
                <a:moveTo>
                  <a:pt x="0" y="0"/>
                </a:moveTo>
                <a:lnTo>
                  <a:pt x="2210726" y="0"/>
                </a:lnTo>
                <a:lnTo>
                  <a:pt x="2210726" y="2122297"/>
                </a:lnTo>
                <a:lnTo>
                  <a:pt x="0" y="21222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181496" y="3291662"/>
            <a:ext cx="8252439" cy="155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61"/>
              </a:lnSpc>
              <a:spcBef>
                <a:spcPct val="0"/>
              </a:spcBef>
            </a:pPr>
            <a:r>
              <a:rPr lang="en-US" sz="8972">
                <a:solidFill>
                  <a:srgbClr val="534A4A"/>
                </a:solidFill>
                <a:latin typeface="210 키위바나나"/>
                <a:ea typeface="210 키위바나나"/>
                <a:cs typeface="210 키위바나나"/>
                <a:sym typeface="210 키위바나나"/>
              </a:rPr>
              <a:t>비건 간식 만들기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408089" y="5150419"/>
            <a:ext cx="8025846" cy="1189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1"/>
              </a:lnSpc>
            </a:pPr>
            <a:r>
              <a:rPr lang="en-US" sz="3400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사람들이 환경문제에 대해 관심을 가지고 </a:t>
            </a:r>
          </a:p>
          <a:p>
            <a:pPr algn="ctr">
              <a:lnSpc>
                <a:spcPts val="4761"/>
              </a:lnSpc>
              <a:spcBef>
                <a:spcPct val="0"/>
              </a:spcBef>
            </a:pPr>
            <a:r>
              <a:rPr lang="en-US" sz="3400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비건음식중에서도 맛있는 음식이 있다는 걸 알리기 위해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1111004" y="8046590"/>
            <a:ext cx="20510008" cy="4847820"/>
          </a:xfrm>
          <a:custGeom>
            <a:avLst/>
            <a:gdLst/>
            <a:ahLst/>
            <a:cxnLst/>
            <a:rect r="r" b="b" t="t" l="l"/>
            <a:pathLst>
              <a:path h="4847820" w="20510008">
                <a:moveTo>
                  <a:pt x="20510008" y="4847820"/>
                </a:moveTo>
                <a:lnTo>
                  <a:pt x="0" y="4847820"/>
                </a:lnTo>
                <a:lnTo>
                  <a:pt x="0" y="0"/>
                </a:lnTo>
                <a:lnTo>
                  <a:pt x="20510008" y="0"/>
                </a:lnTo>
                <a:lnTo>
                  <a:pt x="20510008" y="48478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146370" y="829682"/>
            <a:ext cx="15995259" cy="8627636"/>
            <a:chOff x="0" y="0"/>
            <a:chExt cx="21327013" cy="1150351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5" y="0"/>
                  </a:lnTo>
                  <a:lnTo>
                    <a:pt x="11503515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823497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6" y="0"/>
                  </a:lnTo>
                  <a:lnTo>
                    <a:pt x="11503516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4356942" y="6987948"/>
            <a:ext cx="3109760" cy="2985369"/>
          </a:xfrm>
          <a:custGeom>
            <a:avLst/>
            <a:gdLst/>
            <a:ahLst/>
            <a:cxnLst/>
            <a:rect r="r" b="b" t="t" l="l"/>
            <a:pathLst>
              <a:path h="2985369" w="3109760">
                <a:moveTo>
                  <a:pt x="0" y="0"/>
                </a:moveTo>
                <a:lnTo>
                  <a:pt x="3109760" y="0"/>
                </a:lnTo>
                <a:lnTo>
                  <a:pt x="3109760" y="2985370"/>
                </a:lnTo>
                <a:lnTo>
                  <a:pt x="0" y="29853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371758" y="321744"/>
            <a:ext cx="1542116" cy="1542116"/>
          </a:xfrm>
          <a:custGeom>
            <a:avLst/>
            <a:gdLst/>
            <a:ahLst/>
            <a:cxnLst/>
            <a:rect r="r" b="b" t="t" l="l"/>
            <a:pathLst>
              <a:path h="1542116" w="1542116">
                <a:moveTo>
                  <a:pt x="0" y="0"/>
                </a:moveTo>
                <a:lnTo>
                  <a:pt x="1542116" y="0"/>
                </a:lnTo>
                <a:lnTo>
                  <a:pt x="1542116" y="1542116"/>
                </a:lnTo>
                <a:lnTo>
                  <a:pt x="0" y="15421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009612" y="8930967"/>
            <a:ext cx="1326902" cy="781666"/>
          </a:xfrm>
          <a:custGeom>
            <a:avLst/>
            <a:gdLst/>
            <a:ahLst/>
            <a:cxnLst/>
            <a:rect r="r" b="b" t="t" l="l"/>
            <a:pathLst>
              <a:path h="781666" w="1326902">
                <a:moveTo>
                  <a:pt x="0" y="0"/>
                </a:moveTo>
                <a:lnTo>
                  <a:pt x="1326903" y="0"/>
                </a:lnTo>
                <a:lnTo>
                  <a:pt x="1326903" y="781666"/>
                </a:lnTo>
                <a:lnTo>
                  <a:pt x="0" y="7816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8324055">
            <a:off x="2561205" y="639624"/>
            <a:ext cx="1249076" cy="735819"/>
          </a:xfrm>
          <a:custGeom>
            <a:avLst/>
            <a:gdLst/>
            <a:ahLst/>
            <a:cxnLst/>
            <a:rect r="r" b="b" t="t" l="l"/>
            <a:pathLst>
              <a:path h="735819" w="1249076">
                <a:moveTo>
                  <a:pt x="0" y="0"/>
                </a:moveTo>
                <a:lnTo>
                  <a:pt x="1249076" y="0"/>
                </a:lnTo>
                <a:lnTo>
                  <a:pt x="1249076" y="735819"/>
                </a:lnTo>
                <a:lnTo>
                  <a:pt x="0" y="7358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157665">
            <a:off x="2852628" y="8343908"/>
            <a:ext cx="1664138" cy="1565082"/>
          </a:xfrm>
          <a:custGeom>
            <a:avLst/>
            <a:gdLst/>
            <a:ahLst/>
            <a:cxnLst/>
            <a:rect r="r" b="b" t="t" l="l"/>
            <a:pathLst>
              <a:path h="1565082" w="1664138">
                <a:moveTo>
                  <a:pt x="0" y="0"/>
                </a:moveTo>
                <a:lnTo>
                  <a:pt x="1664138" y="0"/>
                </a:lnTo>
                <a:lnTo>
                  <a:pt x="1664138" y="1565083"/>
                </a:lnTo>
                <a:lnTo>
                  <a:pt x="0" y="15650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683437">
            <a:off x="16411986" y="4604774"/>
            <a:ext cx="1133076" cy="1077452"/>
          </a:xfrm>
          <a:custGeom>
            <a:avLst/>
            <a:gdLst/>
            <a:ahLst/>
            <a:cxnLst/>
            <a:rect r="r" b="b" t="t" l="l"/>
            <a:pathLst>
              <a:path h="1077452" w="1133076">
                <a:moveTo>
                  <a:pt x="0" y="0"/>
                </a:moveTo>
                <a:lnTo>
                  <a:pt x="1133076" y="0"/>
                </a:lnTo>
                <a:lnTo>
                  <a:pt x="1133076" y="1077452"/>
                </a:lnTo>
                <a:lnTo>
                  <a:pt x="0" y="107745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396799">
            <a:off x="369785" y="5887790"/>
            <a:ext cx="1998456" cy="1206341"/>
          </a:xfrm>
          <a:custGeom>
            <a:avLst/>
            <a:gdLst/>
            <a:ahLst/>
            <a:cxnLst/>
            <a:rect r="r" b="b" t="t" l="l"/>
            <a:pathLst>
              <a:path h="1206341" w="1998456">
                <a:moveTo>
                  <a:pt x="0" y="0"/>
                </a:moveTo>
                <a:lnTo>
                  <a:pt x="1998456" y="0"/>
                </a:lnTo>
                <a:lnTo>
                  <a:pt x="1998456" y="1206341"/>
                </a:lnTo>
                <a:lnTo>
                  <a:pt x="0" y="120634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951485" y="4986064"/>
            <a:ext cx="8385029" cy="2116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259"/>
              </a:lnSpc>
              <a:spcBef>
                <a:spcPct val="0"/>
              </a:spcBef>
            </a:pPr>
            <a:r>
              <a:rPr lang="en-US" sz="12328">
                <a:solidFill>
                  <a:srgbClr val="534A4A"/>
                </a:solidFill>
                <a:latin typeface="210 키위바나나 Bold"/>
                <a:ea typeface="210 키위바나나 Bold"/>
                <a:cs typeface="210 키위바나나 Bold"/>
                <a:sym typeface="210 키위바나나 Bold"/>
              </a:rPr>
              <a:t>감사합니다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951485" y="3040076"/>
            <a:ext cx="8385029" cy="2116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259"/>
              </a:lnSpc>
              <a:spcBef>
                <a:spcPct val="0"/>
              </a:spcBef>
            </a:pPr>
            <a:r>
              <a:rPr lang="en-US" sz="12328">
                <a:solidFill>
                  <a:srgbClr val="E86060"/>
                </a:solidFill>
                <a:latin typeface="210 키위바나나 Bold"/>
                <a:ea typeface="210 키위바나나 Bold"/>
                <a:cs typeface="210 키위바나나 Bold"/>
                <a:sym typeface="210 키위바나나 Bold"/>
              </a:rPr>
              <a:t>Thank You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843770" y="2411809"/>
            <a:ext cx="6600461" cy="648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3"/>
              </a:lnSpc>
              <a:spcBef>
                <a:spcPct val="0"/>
              </a:spcBef>
            </a:pPr>
            <a:r>
              <a:rPr lang="en-US" sz="3738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발표를 마치겠습니다!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156644" y="7690524"/>
            <a:ext cx="3974712" cy="548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1"/>
              </a:lnSpc>
              <a:spcBef>
                <a:spcPct val="0"/>
              </a:spcBef>
            </a:pPr>
            <a:r>
              <a:rPr lang="en-US" sz="3151" spc="113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생환부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1111004" y="8046590"/>
            <a:ext cx="20510008" cy="4847820"/>
          </a:xfrm>
          <a:custGeom>
            <a:avLst/>
            <a:gdLst/>
            <a:ahLst/>
            <a:cxnLst/>
            <a:rect r="r" b="b" t="t" l="l"/>
            <a:pathLst>
              <a:path h="4847820" w="20510008">
                <a:moveTo>
                  <a:pt x="20510008" y="4847820"/>
                </a:moveTo>
                <a:lnTo>
                  <a:pt x="0" y="4847820"/>
                </a:lnTo>
                <a:lnTo>
                  <a:pt x="0" y="0"/>
                </a:lnTo>
                <a:lnTo>
                  <a:pt x="20510008" y="0"/>
                </a:lnTo>
                <a:lnTo>
                  <a:pt x="20510008" y="48478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146370" y="829682"/>
            <a:ext cx="15995259" cy="8627636"/>
            <a:chOff x="0" y="0"/>
            <a:chExt cx="21327013" cy="1150351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5" y="0"/>
                  </a:lnTo>
                  <a:lnTo>
                    <a:pt x="11503515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823497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6" y="0"/>
                  </a:lnTo>
                  <a:lnTo>
                    <a:pt x="11503516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371758" y="321744"/>
            <a:ext cx="1542116" cy="1542116"/>
          </a:xfrm>
          <a:custGeom>
            <a:avLst/>
            <a:gdLst/>
            <a:ahLst/>
            <a:cxnLst/>
            <a:rect r="r" b="b" t="t" l="l"/>
            <a:pathLst>
              <a:path h="1542116" w="1542116">
                <a:moveTo>
                  <a:pt x="0" y="0"/>
                </a:moveTo>
                <a:lnTo>
                  <a:pt x="1542116" y="0"/>
                </a:lnTo>
                <a:lnTo>
                  <a:pt x="1542116" y="1542116"/>
                </a:lnTo>
                <a:lnTo>
                  <a:pt x="0" y="15421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09612" y="8930967"/>
            <a:ext cx="1326902" cy="781666"/>
          </a:xfrm>
          <a:custGeom>
            <a:avLst/>
            <a:gdLst/>
            <a:ahLst/>
            <a:cxnLst/>
            <a:rect r="r" b="b" t="t" l="l"/>
            <a:pathLst>
              <a:path h="781666" w="1326902">
                <a:moveTo>
                  <a:pt x="0" y="0"/>
                </a:moveTo>
                <a:lnTo>
                  <a:pt x="1326903" y="0"/>
                </a:lnTo>
                <a:lnTo>
                  <a:pt x="1326903" y="781666"/>
                </a:lnTo>
                <a:lnTo>
                  <a:pt x="0" y="781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324055">
            <a:off x="2561205" y="639624"/>
            <a:ext cx="1249076" cy="735819"/>
          </a:xfrm>
          <a:custGeom>
            <a:avLst/>
            <a:gdLst/>
            <a:ahLst/>
            <a:cxnLst/>
            <a:rect r="r" b="b" t="t" l="l"/>
            <a:pathLst>
              <a:path h="735819" w="1249076">
                <a:moveTo>
                  <a:pt x="0" y="0"/>
                </a:moveTo>
                <a:lnTo>
                  <a:pt x="1249076" y="0"/>
                </a:lnTo>
                <a:lnTo>
                  <a:pt x="1249076" y="735819"/>
                </a:lnTo>
                <a:lnTo>
                  <a:pt x="0" y="7358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157665">
            <a:off x="2852628" y="8343908"/>
            <a:ext cx="1664138" cy="1565082"/>
          </a:xfrm>
          <a:custGeom>
            <a:avLst/>
            <a:gdLst/>
            <a:ahLst/>
            <a:cxnLst/>
            <a:rect r="r" b="b" t="t" l="l"/>
            <a:pathLst>
              <a:path h="1565082" w="1664138">
                <a:moveTo>
                  <a:pt x="0" y="0"/>
                </a:moveTo>
                <a:lnTo>
                  <a:pt x="1664138" y="0"/>
                </a:lnTo>
                <a:lnTo>
                  <a:pt x="1664138" y="1565083"/>
                </a:lnTo>
                <a:lnTo>
                  <a:pt x="0" y="15650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683437">
            <a:off x="16411986" y="4604774"/>
            <a:ext cx="1133076" cy="1077452"/>
          </a:xfrm>
          <a:custGeom>
            <a:avLst/>
            <a:gdLst/>
            <a:ahLst/>
            <a:cxnLst/>
            <a:rect r="r" b="b" t="t" l="l"/>
            <a:pathLst>
              <a:path h="1077452" w="1133076">
                <a:moveTo>
                  <a:pt x="0" y="0"/>
                </a:moveTo>
                <a:lnTo>
                  <a:pt x="1133076" y="0"/>
                </a:lnTo>
                <a:lnTo>
                  <a:pt x="1133076" y="1077452"/>
                </a:lnTo>
                <a:lnTo>
                  <a:pt x="0" y="10774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396799">
            <a:off x="369785" y="5887790"/>
            <a:ext cx="1998456" cy="1206341"/>
          </a:xfrm>
          <a:custGeom>
            <a:avLst/>
            <a:gdLst/>
            <a:ahLst/>
            <a:cxnLst/>
            <a:rect r="r" b="b" t="t" l="l"/>
            <a:pathLst>
              <a:path h="1206341" w="1998456">
                <a:moveTo>
                  <a:pt x="0" y="0"/>
                </a:moveTo>
                <a:lnTo>
                  <a:pt x="1998456" y="0"/>
                </a:lnTo>
                <a:lnTo>
                  <a:pt x="1998456" y="1206341"/>
                </a:lnTo>
                <a:lnTo>
                  <a:pt x="0" y="12063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211385" y="7746890"/>
            <a:ext cx="2210727" cy="2122298"/>
          </a:xfrm>
          <a:custGeom>
            <a:avLst/>
            <a:gdLst/>
            <a:ahLst/>
            <a:cxnLst/>
            <a:rect r="r" b="b" t="t" l="l"/>
            <a:pathLst>
              <a:path h="2122298" w="2210727">
                <a:moveTo>
                  <a:pt x="0" y="0"/>
                </a:moveTo>
                <a:lnTo>
                  <a:pt x="2210726" y="0"/>
                </a:lnTo>
                <a:lnTo>
                  <a:pt x="2210726" y="2122297"/>
                </a:lnTo>
                <a:lnTo>
                  <a:pt x="0" y="21222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017780" y="2006626"/>
            <a:ext cx="8252439" cy="155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61"/>
              </a:lnSpc>
              <a:spcBef>
                <a:spcPct val="0"/>
              </a:spcBef>
            </a:pPr>
            <a:r>
              <a:rPr lang="en-US" sz="8972">
                <a:solidFill>
                  <a:srgbClr val="534A4A"/>
                </a:solidFill>
                <a:latin typeface="210 키위바나나 Bold"/>
                <a:ea typeface="210 키위바나나 Bold"/>
                <a:cs typeface="210 키위바나나 Bold"/>
                <a:sym typeface="210 키위바나나 Bold"/>
              </a:rPr>
              <a:t>오늘 나눌 </a:t>
            </a:r>
            <a:r>
              <a:rPr lang="en-US" sz="8972">
                <a:solidFill>
                  <a:srgbClr val="534A4A"/>
                </a:solidFill>
                <a:latin typeface="210 키위바나나 Bold"/>
                <a:ea typeface="210 키위바나나 Bold"/>
                <a:cs typeface="210 키위바나나 Bold"/>
                <a:sym typeface="210 키위바나나 Bold"/>
              </a:rPr>
              <a:t>이야기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3974038" y="4503495"/>
            <a:ext cx="748169" cy="703635"/>
            <a:chOff x="0" y="0"/>
            <a:chExt cx="997558" cy="93818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97558" cy="938180"/>
            </a:xfrm>
            <a:custGeom>
              <a:avLst/>
              <a:gdLst/>
              <a:ahLst/>
              <a:cxnLst/>
              <a:rect r="r" b="b" t="t" l="l"/>
              <a:pathLst>
                <a:path h="938180" w="997558">
                  <a:moveTo>
                    <a:pt x="0" y="0"/>
                  </a:moveTo>
                  <a:lnTo>
                    <a:pt x="997558" y="0"/>
                  </a:lnTo>
                  <a:lnTo>
                    <a:pt x="997558" y="938180"/>
                  </a:lnTo>
                  <a:lnTo>
                    <a:pt x="0" y="938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167193" y="98251"/>
              <a:ext cx="663172" cy="6750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66"/>
                </a:lnSpc>
                <a:spcBef>
                  <a:spcPct val="0"/>
                </a:spcBef>
              </a:pPr>
              <a:r>
                <a:rPr lang="en-US" sz="3047" spc="-60">
                  <a:solidFill>
                    <a:srgbClr val="FFFFFF"/>
                  </a:solidFill>
                  <a:latin typeface="TDTD산토리니"/>
                  <a:ea typeface="TDTD산토리니"/>
                  <a:cs typeface="TDTD산토리니"/>
                  <a:sym typeface="TDTD산토리니"/>
                </a:rPr>
                <a:t>1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974038" y="5488563"/>
            <a:ext cx="748169" cy="703635"/>
            <a:chOff x="0" y="0"/>
            <a:chExt cx="997558" cy="93818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97558" cy="938180"/>
            </a:xfrm>
            <a:custGeom>
              <a:avLst/>
              <a:gdLst/>
              <a:ahLst/>
              <a:cxnLst/>
              <a:rect r="r" b="b" t="t" l="l"/>
              <a:pathLst>
                <a:path h="938180" w="997558">
                  <a:moveTo>
                    <a:pt x="0" y="0"/>
                  </a:moveTo>
                  <a:lnTo>
                    <a:pt x="997558" y="0"/>
                  </a:lnTo>
                  <a:lnTo>
                    <a:pt x="997558" y="938180"/>
                  </a:lnTo>
                  <a:lnTo>
                    <a:pt x="0" y="938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167193" y="98251"/>
              <a:ext cx="663172" cy="6750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66"/>
                </a:lnSpc>
                <a:spcBef>
                  <a:spcPct val="0"/>
                </a:spcBef>
              </a:pPr>
              <a:r>
                <a:rPr lang="en-US" sz="3047" spc="-60">
                  <a:solidFill>
                    <a:srgbClr val="FFFFFF"/>
                  </a:solidFill>
                  <a:latin typeface="TDTD산토리니"/>
                  <a:ea typeface="TDTD산토리니"/>
                  <a:cs typeface="TDTD산토리니"/>
                  <a:sym typeface="TDTD산토리니"/>
                </a:rPr>
                <a:t>2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3974038" y="6473631"/>
            <a:ext cx="748169" cy="703635"/>
            <a:chOff x="0" y="0"/>
            <a:chExt cx="997558" cy="93818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997558" cy="938180"/>
            </a:xfrm>
            <a:custGeom>
              <a:avLst/>
              <a:gdLst/>
              <a:ahLst/>
              <a:cxnLst/>
              <a:rect r="r" b="b" t="t" l="l"/>
              <a:pathLst>
                <a:path h="938180" w="997558">
                  <a:moveTo>
                    <a:pt x="0" y="0"/>
                  </a:moveTo>
                  <a:lnTo>
                    <a:pt x="997558" y="0"/>
                  </a:lnTo>
                  <a:lnTo>
                    <a:pt x="997558" y="938180"/>
                  </a:lnTo>
                  <a:lnTo>
                    <a:pt x="0" y="938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167193" y="98251"/>
              <a:ext cx="663172" cy="6750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66"/>
                </a:lnSpc>
                <a:spcBef>
                  <a:spcPct val="0"/>
                </a:spcBef>
              </a:pPr>
              <a:r>
                <a:rPr lang="en-US" sz="3047" spc="-60">
                  <a:solidFill>
                    <a:srgbClr val="FFFFFF"/>
                  </a:solidFill>
                  <a:latin typeface="TDTD산토리니"/>
                  <a:ea typeface="TDTD산토리니"/>
                  <a:cs typeface="TDTD산토리니"/>
                  <a:sym typeface="TDTD산토리니"/>
                </a:rPr>
                <a:t>3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9963640" y="4503495"/>
            <a:ext cx="748169" cy="703635"/>
            <a:chOff x="0" y="0"/>
            <a:chExt cx="997558" cy="93818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97558" cy="938180"/>
            </a:xfrm>
            <a:custGeom>
              <a:avLst/>
              <a:gdLst/>
              <a:ahLst/>
              <a:cxnLst/>
              <a:rect r="r" b="b" t="t" l="l"/>
              <a:pathLst>
                <a:path h="938180" w="997558">
                  <a:moveTo>
                    <a:pt x="0" y="0"/>
                  </a:moveTo>
                  <a:lnTo>
                    <a:pt x="997558" y="0"/>
                  </a:lnTo>
                  <a:lnTo>
                    <a:pt x="997558" y="938180"/>
                  </a:lnTo>
                  <a:lnTo>
                    <a:pt x="0" y="938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 rot="0">
              <a:off x="167193" y="98251"/>
              <a:ext cx="663172" cy="6750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66"/>
                </a:lnSpc>
                <a:spcBef>
                  <a:spcPct val="0"/>
                </a:spcBef>
              </a:pPr>
              <a:r>
                <a:rPr lang="en-US" sz="3047" spc="-60">
                  <a:solidFill>
                    <a:srgbClr val="FFFFFF"/>
                  </a:solidFill>
                  <a:latin typeface="TDTD산토리니"/>
                  <a:ea typeface="TDTD산토리니"/>
                  <a:cs typeface="TDTD산토리니"/>
                  <a:sym typeface="TDTD산토리니"/>
                </a:rPr>
                <a:t>4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9963640" y="5488563"/>
            <a:ext cx="748169" cy="703635"/>
            <a:chOff x="0" y="0"/>
            <a:chExt cx="997558" cy="93818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997558" cy="938180"/>
            </a:xfrm>
            <a:custGeom>
              <a:avLst/>
              <a:gdLst/>
              <a:ahLst/>
              <a:cxnLst/>
              <a:rect r="r" b="b" t="t" l="l"/>
              <a:pathLst>
                <a:path h="938180" w="997558">
                  <a:moveTo>
                    <a:pt x="0" y="0"/>
                  </a:moveTo>
                  <a:lnTo>
                    <a:pt x="997558" y="0"/>
                  </a:lnTo>
                  <a:lnTo>
                    <a:pt x="997558" y="938180"/>
                  </a:lnTo>
                  <a:lnTo>
                    <a:pt x="0" y="938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8" id="28"/>
            <p:cNvSpPr txBox="true"/>
            <p:nvPr/>
          </p:nvSpPr>
          <p:spPr>
            <a:xfrm rot="0">
              <a:off x="167193" y="98251"/>
              <a:ext cx="663172" cy="6750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66"/>
                </a:lnSpc>
                <a:spcBef>
                  <a:spcPct val="0"/>
                </a:spcBef>
              </a:pPr>
              <a:r>
                <a:rPr lang="en-US" sz="3047" spc="-60">
                  <a:solidFill>
                    <a:srgbClr val="FFFFFF"/>
                  </a:solidFill>
                  <a:latin typeface="TDTD산토리니"/>
                  <a:ea typeface="TDTD산토리니"/>
                  <a:cs typeface="TDTD산토리니"/>
                  <a:sym typeface="TDTD산토리니"/>
                </a:rPr>
                <a:t>5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9963640" y="6473631"/>
            <a:ext cx="748169" cy="703635"/>
            <a:chOff x="0" y="0"/>
            <a:chExt cx="997558" cy="93818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997558" cy="938180"/>
            </a:xfrm>
            <a:custGeom>
              <a:avLst/>
              <a:gdLst/>
              <a:ahLst/>
              <a:cxnLst/>
              <a:rect r="r" b="b" t="t" l="l"/>
              <a:pathLst>
                <a:path h="938180" w="997558">
                  <a:moveTo>
                    <a:pt x="0" y="0"/>
                  </a:moveTo>
                  <a:lnTo>
                    <a:pt x="997558" y="0"/>
                  </a:lnTo>
                  <a:lnTo>
                    <a:pt x="997558" y="938180"/>
                  </a:lnTo>
                  <a:lnTo>
                    <a:pt x="0" y="938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1" id="31"/>
            <p:cNvSpPr txBox="true"/>
            <p:nvPr/>
          </p:nvSpPr>
          <p:spPr>
            <a:xfrm rot="0">
              <a:off x="167193" y="98251"/>
              <a:ext cx="663172" cy="6750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66"/>
                </a:lnSpc>
                <a:spcBef>
                  <a:spcPct val="0"/>
                </a:spcBef>
              </a:pPr>
              <a:r>
                <a:rPr lang="en-US" sz="3047" spc="-60">
                  <a:solidFill>
                    <a:srgbClr val="FFFFFF"/>
                  </a:solidFill>
                  <a:latin typeface="TDTD산토리니"/>
                  <a:ea typeface="TDTD산토리니"/>
                  <a:cs typeface="TDTD산토리니"/>
                  <a:sym typeface="TDTD산토리니"/>
                </a:rPr>
                <a:t>6</a:t>
              </a: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4996503" y="4489215"/>
            <a:ext cx="4436838" cy="647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10"/>
              </a:lnSpc>
              <a:spcBef>
                <a:spcPct val="0"/>
              </a:spcBef>
            </a:pPr>
            <a:r>
              <a:rPr lang="en-US" sz="3721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부서 활동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0984839" y="4489215"/>
            <a:ext cx="4264297" cy="647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10"/>
              </a:lnSpc>
              <a:spcBef>
                <a:spcPct val="0"/>
              </a:spcBef>
            </a:pPr>
            <a:r>
              <a:rPr lang="en-US" sz="3721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활동에 대한 좋은점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4996503" y="5474282"/>
            <a:ext cx="4436838" cy="647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10"/>
              </a:lnSpc>
              <a:spcBef>
                <a:spcPct val="0"/>
              </a:spcBef>
            </a:pPr>
            <a:r>
              <a:rPr lang="en-US" sz="3721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부서 아쉬운점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0984839" y="5470840"/>
            <a:ext cx="4264297" cy="647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10"/>
              </a:lnSpc>
              <a:spcBef>
                <a:spcPct val="0"/>
              </a:spcBef>
            </a:pPr>
            <a:r>
              <a:rPr lang="en-US" sz="3721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해보고 싶은점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4996503" y="6452465"/>
            <a:ext cx="4436838" cy="647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10"/>
              </a:lnSpc>
              <a:spcBef>
                <a:spcPct val="0"/>
              </a:spcBef>
            </a:pPr>
            <a:r>
              <a:rPr lang="en-US" sz="3721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활동 좋은점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0984839" y="6452465"/>
            <a:ext cx="4264297" cy="647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10"/>
              </a:lnSpc>
              <a:spcBef>
                <a:spcPct val="0"/>
              </a:spcBef>
            </a:pPr>
            <a:r>
              <a:rPr lang="en-US" sz="3721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마무리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1111004" y="8046590"/>
            <a:ext cx="20510008" cy="4847820"/>
          </a:xfrm>
          <a:custGeom>
            <a:avLst/>
            <a:gdLst/>
            <a:ahLst/>
            <a:cxnLst/>
            <a:rect r="r" b="b" t="t" l="l"/>
            <a:pathLst>
              <a:path h="4847820" w="20510008">
                <a:moveTo>
                  <a:pt x="20510008" y="4847820"/>
                </a:moveTo>
                <a:lnTo>
                  <a:pt x="0" y="4847820"/>
                </a:lnTo>
                <a:lnTo>
                  <a:pt x="0" y="0"/>
                </a:lnTo>
                <a:lnTo>
                  <a:pt x="20510008" y="0"/>
                </a:lnTo>
                <a:lnTo>
                  <a:pt x="20510008" y="48478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146370" y="829682"/>
            <a:ext cx="15995259" cy="8627636"/>
            <a:chOff x="0" y="0"/>
            <a:chExt cx="21327013" cy="1150351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5" y="0"/>
                  </a:lnTo>
                  <a:lnTo>
                    <a:pt x="11503515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823497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6" y="0"/>
                  </a:lnTo>
                  <a:lnTo>
                    <a:pt x="11503516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371758" y="321744"/>
            <a:ext cx="1542116" cy="1542116"/>
          </a:xfrm>
          <a:custGeom>
            <a:avLst/>
            <a:gdLst/>
            <a:ahLst/>
            <a:cxnLst/>
            <a:rect r="r" b="b" t="t" l="l"/>
            <a:pathLst>
              <a:path h="1542116" w="1542116">
                <a:moveTo>
                  <a:pt x="0" y="0"/>
                </a:moveTo>
                <a:lnTo>
                  <a:pt x="1542116" y="0"/>
                </a:lnTo>
                <a:lnTo>
                  <a:pt x="1542116" y="1542116"/>
                </a:lnTo>
                <a:lnTo>
                  <a:pt x="0" y="15421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09612" y="8930967"/>
            <a:ext cx="1326902" cy="781666"/>
          </a:xfrm>
          <a:custGeom>
            <a:avLst/>
            <a:gdLst/>
            <a:ahLst/>
            <a:cxnLst/>
            <a:rect r="r" b="b" t="t" l="l"/>
            <a:pathLst>
              <a:path h="781666" w="1326902">
                <a:moveTo>
                  <a:pt x="0" y="0"/>
                </a:moveTo>
                <a:lnTo>
                  <a:pt x="1326903" y="0"/>
                </a:lnTo>
                <a:lnTo>
                  <a:pt x="1326903" y="781666"/>
                </a:lnTo>
                <a:lnTo>
                  <a:pt x="0" y="781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324055">
            <a:off x="2561205" y="639624"/>
            <a:ext cx="1249076" cy="735819"/>
          </a:xfrm>
          <a:custGeom>
            <a:avLst/>
            <a:gdLst/>
            <a:ahLst/>
            <a:cxnLst/>
            <a:rect r="r" b="b" t="t" l="l"/>
            <a:pathLst>
              <a:path h="735819" w="1249076">
                <a:moveTo>
                  <a:pt x="0" y="0"/>
                </a:moveTo>
                <a:lnTo>
                  <a:pt x="1249076" y="0"/>
                </a:lnTo>
                <a:lnTo>
                  <a:pt x="1249076" y="735819"/>
                </a:lnTo>
                <a:lnTo>
                  <a:pt x="0" y="7358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683437">
            <a:off x="16411986" y="4604774"/>
            <a:ext cx="1133076" cy="1077452"/>
          </a:xfrm>
          <a:custGeom>
            <a:avLst/>
            <a:gdLst/>
            <a:ahLst/>
            <a:cxnLst/>
            <a:rect r="r" b="b" t="t" l="l"/>
            <a:pathLst>
              <a:path h="1077452" w="1133076">
                <a:moveTo>
                  <a:pt x="0" y="0"/>
                </a:moveTo>
                <a:lnTo>
                  <a:pt x="1133076" y="0"/>
                </a:lnTo>
                <a:lnTo>
                  <a:pt x="1133076" y="1077452"/>
                </a:lnTo>
                <a:lnTo>
                  <a:pt x="0" y="10774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396799">
            <a:off x="369785" y="5887790"/>
            <a:ext cx="1998456" cy="1206341"/>
          </a:xfrm>
          <a:custGeom>
            <a:avLst/>
            <a:gdLst/>
            <a:ahLst/>
            <a:cxnLst/>
            <a:rect r="r" b="b" t="t" l="l"/>
            <a:pathLst>
              <a:path h="1206341" w="1998456">
                <a:moveTo>
                  <a:pt x="0" y="0"/>
                </a:moveTo>
                <a:lnTo>
                  <a:pt x="1998456" y="0"/>
                </a:lnTo>
                <a:lnTo>
                  <a:pt x="1998456" y="1206341"/>
                </a:lnTo>
                <a:lnTo>
                  <a:pt x="0" y="12063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157665">
            <a:off x="2852628" y="8343908"/>
            <a:ext cx="1664138" cy="1565082"/>
          </a:xfrm>
          <a:custGeom>
            <a:avLst/>
            <a:gdLst/>
            <a:ahLst/>
            <a:cxnLst/>
            <a:rect r="r" b="b" t="t" l="l"/>
            <a:pathLst>
              <a:path h="1565082" w="1664138">
                <a:moveTo>
                  <a:pt x="0" y="0"/>
                </a:moveTo>
                <a:lnTo>
                  <a:pt x="1664138" y="0"/>
                </a:lnTo>
                <a:lnTo>
                  <a:pt x="1664138" y="1565083"/>
                </a:lnTo>
                <a:lnTo>
                  <a:pt x="0" y="15650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211385" y="7746890"/>
            <a:ext cx="2210727" cy="2122298"/>
          </a:xfrm>
          <a:custGeom>
            <a:avLst/>
            <a:gdLst/>
            <a:ahLst/>
            <a:cxnLst/>
            <a:rect r="r" b="b" t="t" l="l"/>
            <a:pathLst>
              <a:path h="2122298" w="2210727">
                <a:moveTo>
                  <a:pt x="0" y="0"/>
                </a:moveTo>
                <a:lnTo>
                  <a:pt x="2210726" y="0"/>
                </a:lnTo>
                <a:lnTo>
                  <a:pt x="2210726" y="2122297"/>
                </a:lnTo>
                <a:lnTo>
                  <a:pt x="0" y="21222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185743" y="3988137"/>
            <a:ext cx="11015496" cy="2063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67"/>
              </a:lnSpc>
              <a:spcBef>
                <a:spcPct val="0"/>
              </a:spcBef>
            </a:pPr>
            <a:r>
              <a:rPr lang="en-US" sz="11976">
                <a:solidFill>
                  <a:srgbClr val="534A4A"/>
                </a:solidFill>
                <a:latin typeface="210 키위바나나 Bold"/>
                <a:ea typeface="210 키위바나나 Bold"/>
                <a:cs typeface="210 키위바나나 Bold"/>
                <a:sym typeface="210 키위바나나 Bold"/>
              </a:rPr>
              <a:t>부서 활동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1111004" y="8046590"/>
            <a:ext cx="20510008" cy="4847820"/>
          </a:xfrm>
          <a:custGeom>
            <a:avLst/>
            <a:gdLst/>
            <a:ahLst/>
            <a:cxnLst/>
            <a:rect r="r" b="b" t="t" l="l"/>
            <a:pathLst>
              <a:path h="4847820" w="20510008">
                <a:moveTo>
                  <a:pt x="20510008" y="4847820"/>
                </a:moveTo>
                <a:lnTo>
                  <a:pt x="0" y="4847820"/>
                </a:lnTo>
                <a:lnTo>
                  <a:pt x="0" y="0"/>
                </a:lnTo>
                <a:lnTo>
                  <a:pt x="20510008" y="0"/>
                </a:lnTo>
                <a:lnTo>
                  <a:pt x="20510008" y="48478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146370" y="829682"/>
            <a:ext cx="15995259" cy="8627636"/>
            <a:chOff x="0" y="0"/>
            <a:chExt cx="21327013" cy="1150351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5" y="0"/>
                  </a:lnTo>
                  <a:lnTo>
                    <a:pt x="11503515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823497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6" y="0"/>
                  </a:lnTo>
                  <a:lnTo>
                    <a:pt x="11503516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371758" y="321744"/>
            <a:ext cx="1542116" cy="1542116"/>
          </a:xfrm>
          <a:custGeom>
            <a:avLst/>
            <a:gdLst/>
            <a:ahLst/>
            <a:cxnLst/>
            <a:rect r="r" b="b" t="t" l="l"/>
            <a:pathLst>
              <a:path h="1542116" w="1542116">
                <a:moveTo>
                  <a:pt x="0" y="0"/>
                </a:moveTo>
                <a:lnTo>
                  <a:pt x="1542116" y="0"/>
                </a:lnTo>
                <a:lnTo>
                  <a:pt x="1542116" y="1542116"/>
                </a:lnTo>
                <a:lnTo>
                  <a:pt x="0" y="15421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09612" y="8930967"/>
            <a:ext cx="1326902" cy="781666"/>
          </a:xfrm>
          <a:custGeom>
            <a:avLst/>
            <a:gdLst/>
            <a:ahLst/>
            <a:cxnLst/>
            <a:rect r="r" b="b" t="t" l="l"/>
            <a:pathLst>
              <a:path h="781666" w="1326902">
                <a:moveTo>
                  <a:pt x="0" y="0"/>
                </a:moveTo>
                <a:lnTo>
                  <a:pt x="1326903" y="0"/>
                </a:lnTo>
                <a:lnTo>
                  <a:pt x="1326903" y="781666"/>
                </a:lnTo>
                <a:lnTo>
                  <a:pt x="0" y="781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324055">
            <a:off x="2561205" y="639624"/>
            <a:ext cx="1249076" cy="735819"/>
          </a:xfrm>
          <a:custGeom>
            <a:avLst/>
            <a:gdLst/>
            <a:ahLst/>
            <a:cxnLst/>
            <a:rect r="r" b="b" t="t" l="l"/>
            <a:pathLst>
              <a:path h="735819" w="1249076">
                <a:moveTo>
                  <a:pt x="0" y="0"/>
                </a:moveTo>
                <a:lnTo>
                  <a:pt x="1249076" y="0"/>
                </a:lnTo>
                <a:lnTo>
                  <a:pt x="1249076" y="735819"/>
                </a:lnTo>
                <a:lnTo>
                  <a:pt x="0" y="7358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683437">
            <a:off x="16411986" y="4604774"/>
            <a:ext cx="1133076" cy="1077452"/>
          </a:xfrm>
          <a:custGeom>
            <a:avLst/>
            <a:gdLst/>
            <a:ahLst/>
            <a:cxnLst/>
            <a:rect r="r" b="b" t="t" l="l"/>
            <a:pathLst>
              <a:path h="1077452" w="1133076">
                <a:moveTo>
                  <a:pt x="0" y="0"/>
                </a:moveTo>
                <a:lnTo>
                  <a:pt x="1133076" y="0"/>
                </a:lnTo>
                <a:lnTo>
                  <a:pt x="1133076" y="1077452"/>
                </a:lnTo>
                <a:lnTo>
                  <a:pt x="0" y="10774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396799">
            <a:off x="369785" y="5887790"/>
            <a:ext cx="1998456" cy="1206341"/>
          </a:xfrm>
          <a:custGeom>
            <a:avLst/>
            <a:gdLst/>
            <a:ahLst/>
            <a:cxnLst/>
            <a:rect r="r" b="b" t="t" l="l"/>
            <a:pathLst>
              <a:path h="1206341" w="1998456">
                <a:moveTo>
                  <a:pt x="0" y="0"/>
                </a:moveTo>
                <a:lnTo>
                  <a:pt x="1998456" y="0"/>
                </a:lnTo>
                <a:lnTo>
                  <a:pt x="1998456" y="1206341"/>
                </a:lnTo>
                <a:lnTo>
                  <a:pt x="0" y="12063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157665">
            <a:off x="2852628" y="8343908"/>
            <a:ext cx="1664138" cy="1565082"/>
          </a:xfrm>
          <a:custGeom>
            <a:avLst/>
            <a:gdLst/>
            <a:ahLst/>
            <a:cxnLst/>
            <a:rect r="r" b="b" t="t" l="l"/>
            <a:pathLst>
              <a:path h="1565082" w="1664138">
                <a:moveTo>
                  <a:pt x="0" y="0"/>
                </a:moveTo>
                <a:lnTo>
                  <a:pt x="1664138" y="0"/>
                </a:lnTo>
                <a:lnTo>
                  <a:pt x="1664138" y="1565083"/>
                </a:lnTo>
                <a:lnTo>
                  <a:pt x="0" y="15650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211385" y="7746890"/>
            <a:ext cx="2210727" cy="2122298"/>
          </a:xfrm>
          <a:custGeom>
            <a:avLst/>
            <a:gdLst/>
            <a:ahLst/>
            <a:cxnLst/>
            <a:rect r="r" b="b" t="t" l="l"/>
            <a:pathLst>
              <a:path h="2122298" w="2210727">
                <a:moveTo>
                  <a:pt x="0" y="0"/>
                </a:moveTo>
                <a:lnTo>
                  <a:pt x="2210726" y="0"/>
                </a:lnTo>
                <a:lnTo>
                  <a:pt x="2210726" y="2122297"/>
                </a:lnTo>
                <a:lnTo>
                  <a:pt x="0" y="21222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887290" y="2952940"/>
            <a:ext cx="8252439" cy="155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61"/>
              </a:lnSpc>
              <a:spcBef>
                <a:spcPct val="0"/>
              </a:spcBef>
            </a:pPr>
            <a:r>
              <a:rPr lang="en-US" sz="8972">
                <a:solidFill>
                  <a:srgbClr val="534A4A"/>
                </a:solidFill>
                <a:latin typeface="210 키위바나나 Bold"/>
                <a:ea typeface="210 키위바나나 Bold"/>
                <a:cs typeface="210 키위바나나 Bold"/>
                <a:sym typeface="210 키위바나나 Bold"/>
              </a:rPr>
              <a:t>당번 짜기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366386" y="4833474"/>
            <a:ext cx="9555228" cy="2175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69"/>
              </a:lnSpc>
              <a:spcBef>
                <a:spcPct val="0"/>
              </a:spcBef>
            </a:pPr>
            <a:r>
              <a:rPr lang="en-US" sz="6264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식사 당번과,  청소 당번, 식판 잔반 당번 등,  학교에 필요한 역할을 분배합니다.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1111004" y="8046590"/>
            <a:ext cx="20510008" cy="4847820"/>
          </a:xfrm>
          <a:custGeom>
            <a:avLst/>
            <a:gdLst/>
            <a:ahLst/>
            <a:cxnLst/>
            <a:rect r="r" b="b" t="t" l="l"/>
            <a:pathLst>
              <a:path h="4847820" w="20510008">
                <a:moveTo>
                  <a:pt x="20510008" y="4847820"/>
                </a:moveTo>
                <a:lnTo>
                  <a:pt x="0" y="4847820"/>
                </a:lnTo>
                <a:lnTo>
                  <a:pt x="0" y="0"/>
                </a:lnTo>
                <a:lnTo>
                  <a:pt x="20510008" y="0"/>
                </a:lnTo>
                <a:lnTo>
                  <a:pt x="20510008" y="48478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146370" y="829682"/>
            <a:ext cx="15995259" cy="8627636"/>
            <a:chOff x="0" y="0"/>
            <a:chExt cx="21327013" cy="1150351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5" y="0"/>
                  </a:lnTo>
                  <a:lnTo>
                    <a:pt x="11503515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823497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6" y="0"/>
                  </a:lnTo>
                  <a:lnTo>
                    <a:pt x="11503516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371758" y="321744"/>
            <a:ext cx="1542116" cy="1542116"/>
          </a:xfrm>
          <a:custGeom>
            <a:avLst/>
            <a:gdLst/>
            <a:ahLst/>
            <a:cxnLst/>
            <a:rect r="r" b="b" t="t" l="l"/>
            <a:pathLst>
              <a:path h="1542116" w="1542116">
                <a:moveTo>
                  <a:pt x="0" y="0"/>
                </a:moveTo>
                <a:lnTo>
                  <a:pt x="1542116" y="0"/>
                </a:lnTo>
                <a:lnTo>
                  <a:pt x="1542116" y="1542116"/>
                </a:lnTo>
                <a:lnTo>
                  <a:pt x="0" y="15421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09612" y="8930967"/>
            <a:ext cx="1326902" cy="781666"/>
          </a:xfrm>
          <a:custGeom>
            <a:avLst/>
            <a:gdLst/>
            <a:ahLst/>
            <a:cxnLst/>
            <a:rect r="r" b="b" t="t" l="l"/>
            <a:pathLst>
              <a:path h="781666" w="1326902">
                <a:moveTo>
                  <a:pt x="0" y="0"/>
                </a:moveTo>
                <a:lnTo>
                  <a:pt x="1326903" y="0"/>
                </a:lnTo>
                <a:lnTo>
                  <a:pt x="1326903" y="781666"/>
                </a:lnTo>
                <a:lnTo>
                  <a:pt x="0" y="781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324055">
            <a:off x="2561205" y="639624"/>
            <a:ext cx="1249076" cy="735819"/>
          </a:xfrm>
          <a:custGeom>
            <a:avLst/>
            <a:gdLst/>
            <a:ahLst/>
            <a:cxnLst/>
            <a:rect r="r" b="b" t="t" l="l"/>
            <a:pathLst>
              <a:path h="735819" w="1249076">
                <a:moveTo>
                  <a:pt x="0" y="0"/>
                </a:moveTo>
                <a:lnTo>
                  <a:pt x="1249076" y="0"/>
                </a:lnTo>
                <a:lnTo>
                  <a:pt x="1249076" y="735819"/>
                </a:lnTo>
                <a:lnTo>
                  <a:pt x="0" y="7358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683437">
            <a:off x="16411986" y="4604774"/>
            <a:ext cx="1133076" cy="1077452"/>
          </a:xfrm>
          <a:custGeom>
            <a:avLst/>
            <a:gdLst/>
            <a:ahLst/>
            <a:cxnLst/>
            <a:rect r="r" b="b" t="t" l="l"/>
            <a:pathLst>
              <a:path h="1077452" w="1133076">
                <a:moveTo>
                  <a:pt x="0" y="0"/>
                </a:moveTo>
                <a:lnTo>
                  <a:pt x="1133076" y="0"/>
                </a:lnTo>
                <a:lnTo>
                  <a:pt x="1133076" y="1077452"/>
                </a:lnTo>
                <a:lnTo>
                  <a:pt x="0" y="10774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396799">
            <a:off x="369785" y="5887790"/>
            <a:ext cx="1998456" cy="1206341"/>
          </a:xfrm>
          <a:custGeom>
            <a:avLst/>
            <a:gdLst/>
            <a:ahLst/>
            <a:cxnLst/>
            <a:rect r="r" b="b" t="t" l="l"/>
            <a:pathLst>
              <a:path h="1206341" w="1998456">
                <a:moveTo>
                  <a:pt x="0" y="0"/>
                </a:moveTo>
                <a:lnTo>
                  <a:pt x="1998456" y="0"/>
                </a:lnTo>
                <a:lnTo>
                  <a:pt x="1998456" y="1206341"/>
                </a:lnTo>
                <a:lnTo>
                  <a:pt x="0" y="12063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157665">
            <a:off x="2852628" y="8343908"/>
            <a:ext cx="1664138" cy="1565082"/>
          </a:xfrm>
          <a:custGeom>
            <a:avLst/>
            <a:gdLst/>
            <a:ahLst/>
            <a:cxnLst/>
            <a:rect r="r" b="b" t="t" l="l"/>
            <a:pathLst>
              <a:path h="1565082" w="1664138">
                <a:moveTo>
                  <a:pt x="0" y="0"/>
                </a:moveTo>
                <a:lnTo>
                  <a:pt x="1664138" y="0"/>
                </a:lnTo>
                <a:lnTo>
                  <a:pt x="1664138" y="1565083"/>
                </a:lnTo>
                <a:lnTo>
                  <a:pt x="0" y="15650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211385" y="7746890"/>
            <a:ext cx="2210727" cy="2122298"/>
          </a:xfrm>
          <a:custGeom>
            <a:avLst/>
            <a:gdLst/>
            <a:ahLst/>
            <a:cxnLst/>
            <a:rect r="r" b="b" t="t" l="l"/>
            <a:pathLst>
              <a:path h="2122298" w="2210727">
                <a:moveTo>
                  <a:pt x="0" y="0"/>
                </a:moveTo>
                <a:lnTo>
                  <a:pt x="2210726" y="0"/>
                </a:lnTo>
                <a:lnTo>
                  <a:pt x="2210726" y="2122297"/>
                </a:lnTo>
                <a:lnTo>
                  <a:pt x="0" y="21222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017780" y="3181042"/>
            <a:ext cx="8252439" cy="155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61"/>
              </a:lnSpc>
              <a:spcBef>
                <a:spcPct val="0"/>
              </a:spcBef>
            </a:pPr>
            <a:r>
              <a:rPr lang="en-US" sz="8972">
                <a:solidFill>
                  <a:srgbClr val="534A4A"/>
                </a:solidFill>
                <a:latin typeface="210 키위바나나 Bold"/>
                <a:ea typeface="210 키위바나나 Bold"/>
                <a:cs typeface="210 키위바나나 Bold"/>
                <a:sym typeface="210 키위바나나 Bold"/>
              </a:rPr>
              <a:t>물품 관리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219067" y="5301928"/>
            <a:ext cx="9849867" cy="1779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59"/>
              </a:lnSpc>
              <a:spcBef>
                <a:spcPct val="0"/>
              </a:spcBef>
            </a:pPr>
            <a:r>
              <a:rPr lang="en-US" sz="5113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학교에  필요한 운동 물품과 학교 청소에  필요한  청소도구를 구입하고 관리합니다.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1111004" y="8046590"/>
            <a:ext cx="20510008" cy="4847820"/>
          </a:xfrm>
          <a:custGeom>
            <a:avLst/>
            <a:gdLst/>
            <a:ahLst/>
            <a:cxnLst/>
            <a:rect r="r" b="b" t="t" l="l"/>
            <a:pathLst>
              <a:path h="4847820" w="20510008">
                <a:moveTo>
                  <a:pt x="20510008" y="4847820"/>
                </a:moveTo>
                <a:lnTo>
                  <a:pt x="0" y="4847820"/>
                </a:lnTo>
                <a:lnTo>
                  <a:pt x="0" y="0"/>
                </a:lnTo>
                <a:lnTo>
                  <a:pt x="20510008" y="0"/>
                </a:lnTo>
                <a:lnTo>
                  <a:pt x="20510008" y="48478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165420" y="829682"/>
            <a:ext cx="15995259" cy="8627636"/>
            <a:chOff x="0" y="0"/>
            <a:chExt cx="21327013" cy="1150351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5" y="0"/>
                  </a:lnTo>
                  <a:lnTo>
                    <a:pt x="11503515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823497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6" y="0"/>
                  </a:lnTo>
                  <a:lnTo>
                    <a:pt x="11503516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371758" y="321744"/>
            <a:ext cx="1542116" cy="1542116"/>
          </a:xfrm>
          <a:custGeom>
            <a:avLst/>
            <a:gdLst/>
            <a:ahLst/>
            <a:cxnLst/>
            <a:rect r="r" b="b" t="t" l="l"/>
            <a:pathLst>
              <a:path h="1542116" w="1542116">
                <a:moveTo>
                  <a:pt x="0" y="0"/>
                </a:moveTo>
                <a:lnTo>
                  <a:pt x="1542116" y="0"/>
                </a:lnTo>
                <a:lnTo>
                  <a:pt x="1542116" y="1542116"/>
                </a:lnTo>
                <a:lnTo>
                  <a:pt x="0" y="15421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09612" y="8930967"/>
            <a:ext cx="1326902" cy="781666"/>
          </a:xfrm>
          <a:custGeom>
            <a:avLst/>
            <a:gdLst/>
            <a:ahLst/>
            <a:cxnLst/>
            <a:rect r="r" b="b" t="t" l="l"/>
            <a:pathLst>
              <a:path h="781666" w="1326902">
                <a:moveTo>
                  <a:pt x="0" y="0"/>
                </a:moveTo>
                <a:lnTo>
                  <a:pt x="1326903" y="0"/>
                </a:lnTo>
                <a:lnTo>
                  <a:pt x="1326903" y="781666"/>
                </a:lnTo>
                <a:lnTo>
                  <a:pt x="0" y="781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324055">
            <a:off x="2561205" y="639624"/>
            <a:ext cx="1249076" cy="735819"/>
          </a:xfrm>
          <a:custGeom>
            <a:avLst/>
            <a:gdLst/>
            <a:ahLst/>
            <a:cxnLst/>
            <a:rect r="r" b="b" t="t" l="l"/>
            <a:pathLst>
              <a:path h="735819" w="1249076">
                <a:moveTo>
                  <a:pt x="0" y="0"/>
                </a:moveTo>
                <a:lnTo>
                  <a:pt x="1249076" y="0"/>
                </a:lnTo>
                <a:lnTo>
                  <a:pt x="1249076" y="735819"/>
                </a:lnTo>
                <a:lnTo>
                  <a:pt x="0" y="7358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683437">
            <a:off x="16411986" y="4604774"/>
            <a:ext cx="1133076" cy="1077452"/>
          </a:xfrm>
          <a:custGeom>
            <a:avLst/>
            <a:gdLst/>
            <a:ahLst/>
            <a:cxnLst/>
            <a:rect r="r" b="b" t="t" l="l"/>
            <a:pathLst>
              <a:path h="1077452" w="1133076">
                <a:moveTo>
                  <a:pt x="0" y="0"/>
                </a:moveTo>
                <a:lnTo>
                  <a:pt x="1133076" y="0"/>
                </a:lnTo>
                <a:lnTo>
                  <a:pt x="1133076" y="1077452"/>
                </a:lnTo>
                <a:lnTo>
                  <a:pt x="0" y="10774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396799">
            <a:off x="369785" y="5887790"/>
            <a:ext cx="1998456" cy="1206341"/>
          </a:xfrm>
          <a:custGeom>
            <a:avLst/>
            <a:gdLst/>
            <a:ahLst/>
            <a:cxnLst/>
            <a:rect r="r" b="b" t="t" l="l"/>
            <a:pathLst>
              <a:path h="1206341" w="1998456">
                <a:moveTo>
                  <a:pt x="0" y="0"/>
                </a:moveTo>
                <a:lnTo>
                  <a:pt x="1998456" y="0"/>
                </a:lnTo>
                <a:lnTo>
                  <a:pt x="1998456" y="1206341"/>
                </a:lnTo>
                <a:lnTo>
                  <a:pt x="0" y="12063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157665">
            <a:off x="2852628" y="8343908"/>
            <a:ext cx="1664138" cy="1565082"/>
          </a:xfrm>
          <a:custGeom>
            <a:avLst/>
            <a:gdLst/>
            <a:ahLst/>
            <a:cxnLst/>
            <a:rect r="r" b="b" t="t" l="l"/>
            <a:pathLst>
              <a:path h="1565082" w="1664138">
                <a:moveTo>
                  <a:pt x="0" y="0"/>
                </a:moveTo>
                <a:lnTo>
                  <a:pt x="1664138" y="0"/>
                </a:lnTo>
                <a:lnTo>
                  <a:pt x="1664138" y="1565083"/>
                </a:lnTo>
                <a:lnTo>
                  <a:pt x="0" y="15650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211385" y="7746890"/>
            <a:ext cx="2210727" cy="2122298"/>
          </a:xfrm>
          <a:custGeom>
            <a:avLst/>
            <a:gdLst/>
            <a:ahLst/>
            <a:cxnLst/>
            <a:rect r="r" b="b" t="t" l="l"/>
            <a:pathLst>
              <a:path h="2122298" w="2210727">
                <a:moveTo>
                  <a:pt x="0" y="0"/>
                </a:moveTo>
                <a:lnTo>
                  <a:pt x="2210726" y="0"/>
                </a:lnTo>
                <a:lnTo>
                  <a:pt x="2210726" y="2122297"/>
                </a:lnTo>
                <a:lnTo>
                  <a:pt x="0" y="21222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017780" y="3376778"/>
            <a:ext cx="8252439" cy="155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61"/>
              </a:lnSpc>
              <a:spcBef>
                <a:spcPct val="0"/>
              </a:spcBef>
            </a:pPr>
            <a:r>
              <a:rPr lang="en-US" sz="8972">
                <a:solidFill>
                  <a:srgbClr val="534A4A"/>
                </a:solidFill>
                <a:latin typeface="210 키위바나나 Bold"/>
                <a:ea typeface="210 키위바나나 Bold"/>
                <a:cs typeface="210 키위바나나 Bold"/>
                <a:sym typeface="210 키위바나나 Bold"/>
              </a:rPr>
              <a:t>활동 평가 아쉬운점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244374" y="5465778"/>
            <a:ext cx="8025846" cy="1790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1"/>
              </a:lnSpc>
              <a:spcBef>
                <a:spcPct val="0"/>
              </a:spcBef>
            </a:pPr>
            <a:r>
              <a:rPr lang="en-US" sz="3400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물품을 관리에 조금 소홀히 한 것 같고 진심을 다하지 않았다. 또 당번은 기간에 맞춰서 딱 딱 짜지 못했다. 그 점이 조금 아쉬운 것 같다.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1111004" y="8046590"/>
            <a:ext cx="20510008" cy="4847820"/>
          </a:xfrm>
          <a:custGeom>
            <a:avLst/>
            <a:gdLst/>
            <a:ahLst/>
            <a:cxnLst/>
            <a:rect r="r" b="b" t="t" l="l"/>
            <a:pathLst>
              <a:path h="4847820" w="20510008">
                <a:moveTo>
                  <a:pt x="20510008" y="4847820"/>
                </a:moveTo>
                <a:lnTo>
                  <a:pt x="0" y="4847820"/>
                </a:lnTo>
                <a:lnTo>
                  <a:pt x="0" y="0"/>
                </a:lnTo>
                <a:lnTo>
                  <a:pt x="20510008" y="0"/>
                </a:lnTo>
                <a:lnTo>
                  <a:pt x="20510008" y="48478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165420" y="829682"/>
            <a:ext cx="15995259" cy="8627636"/>
            <a:chOff x="0" y="0"/>
            <a:chExt cx="21327013" cy="1150351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5" y="0"/>
                  </a:lnTo>
                  <a:lnTo>
                    <a:pt x="11503515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823497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6" y="0"/>
                  </a:lnTo>
                  <a:lnTo>
                    <a:pt x="11503516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371758" y="321744"/>
            <a:ext cx="1542116" cy="1542116"/>
          </a:xfrm>
          <a:custGeom>
            <a:avLst/>
            <a:gdLst/>
            <a:ahLst/>
            <a:cxnLst/>
            <a:rect r="r" b="b" t="t" l="l"/>
            <a:pathLst>
              <a:path h="1542116" w="1542116">
                <a:moveTo>
                  <a:pt x="0" y="0"/>
                </a:moveTo>
                <a:lnTo>
                  <a:pt x="1542116" y="0"/>
                </a:lnTo>
                <a:lnTo>
                  <a:pt x="1542116" y="1542116"/>
                </a:lnTo>
                <a:lnTo>
                  <a:pt x="0" y="15421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09612" y="8930967"/>
            <a:ext cx="1326902" cy="781666"/>
          </a:xfrm>
          <a:custGeom>
            <a:avLst/>
            <a:gdLst/>
            <a:ahLst/>
            <a:cxnLst/>
            <a:rect r="r" b="b" t="t" l="l"/>
            <a:pathLst>
              <a:path h="781666" w="1326902">
                <a:moveTo>
                  <a:pt x="0" y="0"/>
                </a:moveTo>
                <a:lnTo>
                  <a:pt x="1326903" y="0"/>
                </a:lnTo>
                <a:lnTo>
                  <a:pt x="1326903" y="781666"/>
                </a:lnTo>
                <a:lnTo>
                  <a:pt x="0" y="781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324055">
            <a:off x="2561205" y="639624"/>
            <a:ext cx="1249076" cy="735819"/>
          </a:xfrm>
          <a:custGeom>
            <a:avLst/>
            <a:gdLst/>
            <a:ahLst/>
            <a:cxnLst/>
            <a:rect r="r" b="b" t="t" l="l"/>
            <a:pathLst>
              <a:path h="735819" w="1249076">
                <a:moveTo>
                  <a:pt x="0" y="0"/>
                </a:moveTo>
                <a:lnTo>
                  <a:pt x="1249076" y="0"/>
                </a:lnTo>
                <a:lnTo>
                  <a:pt x="1249076" y="735819"/>
                </a:lnTo>
                <a:lnTo>
                  <a:pt x="0" y="7358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683437">
            <a:off x="16411986" y="4604774"/>
            <a:ext cx="1133076" cy="1077452"/>
          </a:xfrm>
          <a:custGeom>
            <a:avLst/>
            <a:gdLst/>
            <a:ahLst/>
            <a:cxnLst/>
            <a:rect r="r" b="b" t="t" l="l"/>
            <a:pathLst>
              <a:path h="1077452" w="1133076">
                <a:moveTo>
                  <a:pt x="0" y="0"/>
                </a:moveTo>
                <a:lnTo>
                  <a:pt x="1133076" y="0"/>
                </a:lnTo>
                <a:lnTo>
                  <a:pt x="1133076" y="1077452"/>
                </a:lnTo>
                <a:lnTo>
                  <a:pt x="0" y="10774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396799">
            <a:off x="369785" y="5887790"/>
            <a:ext cx="1998456" cy="1206341"/>
          </a:xfrm>
          <a:custGeom>
            <a:avLst/>
            <a:gdLst/>
            <a:ahLst/>
            <a:cxnLst/>
            <a:rect r="r" b="b" t="t" l="l"/>
            <a:pathLst>
              <a:path h="1206341" w="1998456">
                <a:moveTo>
                  <a:pt x="0" y="0"/>
                </a:moveTo>
                <a:lnTo>
                  <a:pt x="1998456" y="0"/>
                </a:lnTo>
                <a:lnTo>
                  <a:pt x="1998456" y="1206341"/>
                </a:lnTo>
                <a:lnTo>
                  <a:pt x="0" y="12063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157665">
            <a:off x="2852628" y="8343908"/>
            <a:ext cx="1664138" cy="1565082"/>
          </a:xfrm>
          <a:custGeom>
            <a:avLst/>
            <a:gdLst/>
            <a:ahLst/>
            <a:cxnLst/>
            <a:rect r="r" b="b" t="t" l="l"/>
            <a:pathLst>
              <a:path h="1565082" w="1664138">
                <a:moveTo>
                  <a:pt x="0" y="0"/>
                </a:moveTo>
                <a:lnTo>
                  <a:pt x="1664138" y="0"/>
                </a:lnTo>
                <a:lnTo>
                  <a:pt x="1664138" y="1565083"/>
                </a:lnTo>
                <a:lnTo>
                  <a:pt x="0" y="15650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211385" y="7746890"/>
            <a:ext cx="2210727" cy="2122298"/>
          </a:xfrm>
          <a:custGeom>
            <a:avLst/>
            <a:gdLst/>
            <a:ahLst/>
            <a:cxnLst/>
            <a:rect r="r" b="b" t="t" l="l"/>
            <a:pathLst>
              <a:path h="2122298" w="2210727">
                <a:moveTo>
                  <a:pt x="0" y="0"/>
                </a:moveTo>
                <a:lnTo>
                  <a:pt x="2210726" y="0"/>
                </a:lnTo>
                <a:lnTo>
                  <a:pt x="2210726" y="2122297"/>
                </a:lnTo>
                <a:lnTo>
                  <a:pt x="0" y="21222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2202176">
            <a:off x="11673928" y="2359852"/>
            <a:ext cx="1343728" cy="1133618"/>
          </a:xfrm>
          <a:custGeom>
            <a:avLst/>
            <a:gdLst/>
            <a:ahLst/>
            <a:cxnLst/>
            <a:rect r="r" b="b" t="t" l="l"/>
            <a:pathLst>
              <a:path h="1133618" w="1343728">
                <a:moveTo>
                  <a:pt x="0" y="0"/>
                </a:moveTo>
                <a:lnTo>
                  <a:pt x="1343728" y="0"/>
                </a:lnTo>
                <a:lnTo>
                  <a:pt x="1343728" y="1133618"/>
                </a:lnTo>
                <a:lnTo>
                  <a:pt x="0" y="113361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084075" y="3201004"/>
            <a:ext cx="8252439" cy="155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61"/>
              </a:lnSpc>
              <a:spcBef>
                <a:spcPct val="0"/>
              </a:spcBef>
            </a:pPr>
            <a:r>
              <a:rPr lang="en-US" sz="8972">
                <a:solidFill>
                  <a:srgbClr val="534A4A"/>
                </a:solidFill>
                <a:latin typeface="210 키위바나나 Bold"/>
                <a:ea typeface="210 키위바나나 Bold"/>
                <a:cs typeface="210 키위바나나 Bold"/>
                <a:sym typeface="210 키위바나나 Bold"/>
              </a:rPr>
              <a:t>활동 평가 좋은점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197372" y="5150419"/>
            <a:ext cx="8025846" cy="1189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1"/>
              </a:lnSpc>
              <a:spcBef>
                <a:spcPct val="0"/>
              </a:spcBef>
            </a:pPr>
            <a:r>
              <a:rPr lang="en-US" sz="3400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직접 당번을 짜고 관리하는 점에  책임감을 더 늘릴수 있었고 어떤 점에서 더 노력해야 하는지를 알수 있었다.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1111004" y="8046590"/>
            <a:ext cx="20510008" cy="4847820"/>
          </a:xfrm>
          <a:custGeom>
            <a:avLst/>
            <a:gdLst/>
            <a:ahLst/>
            <a:cxnLst/>
            <a:rect r="r" b="b" t="t" l="l"/>
            <a:pathLst>
              <a:path h="4847820" w="20510008">
                <a:moveTo>
                  <a:pt x="20510008" y="4847820"/>
                </a:moveTo>
                <a:lnTo>
                  <a:pt x="0" y="4847820"/>
                </a:lnTo>
                <a:lnTo>
                  <a:pt x="0" y="0"/>
                </a:lnTo>
                <a:lnTo>
                  <a:pt x="20510008" y="0"/>
                </a:lnTo>
                <a:lnTo>
                  <a:pt x="20510008" y="48478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146370" y="829682"/>
            <a:ext cx="15995259" cy="8627636"/>
            <a:chOff x="0" y="0"/>
            <a:chExt cx="21327013" cy="1150351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5" y="0"/>
                  </a:lnTo>
                  <a:lnTo>
                    <a:pt x="11503515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823497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6" y="0"/>
                  </a:lnTo>
                  <a:lnTo>
                    <a:pt x="11503516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371758" y="321744"/>
            <a:ext cx="1542116" cy="1542116"/>
          </a:xfrm>
          <a:custGeom>
            <a:avLst/>
            <a:gdLst/>
            <a:ahLst/>
            <a:cxnLst/>
            <a:rect r="r" b="b" t="t" l="l"/>
            <a:pathLst>
              <a:path h="1542116" w="1542116">
                <a:moveTo>
                  <a:pt x="0" y="0"/>
                </a:moveTo>
                <a:lnTo>
                  <a:pt x="1542116" y="0"/>
                </a:lnTo>
                <a:lnTo>
                  <a:pt x="1542116" y="1542116"/>
                </a:lnTo>
                <a:lnTo>
                  <a:pt x="0" y="15421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09612" y="8930967"/>
            <a:ext cx="1326902" cy="781666"/>
          </a:xfrm>
          <a:custGeom>
            <a:avLst/>
            <a:gdLst/>
            <a:ahLst/>
            <a:cxnLst/>
            <a:rect r="r" b="b" t="t" l="l"/>
            <a:pathLst>
              <a:path h="781666" w="1326902">
                <a:moveTo>
                  <a:pt x="0" y="0"/>
                </a:moveTo>
                <a:lnTo>
                  <a:pt x="1326903" y="0"/>
                </a:lnTo>
                <a:lnTo>
                  <a:pt x="1326903" y="781666"/>
                </a:lnTo>
                <a:lnTo>
                  <a:pt x="0" y="781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324055">
            <a:off x="2561205" y="639624"/>
            <a:ext cx="1249076" cy="735819"/>
          </a:xfrm>
          <a:custGeom>
            <a:avLst/>
            <a:gdLst/>
            <a:ahLst/>
            <a:cxnLst/>
            <a:rect r="r" b="b" t="t" l="l"/>
            <a:pathLst>
              <a:path h="735819" w="1249076">
                <a:moveTo>
                  <a:pt x="0" y="0"/>
                </a:moveTo>
                <a:lnTo>
                  <a:pt x="1249076" y="0"/>
                </a:lnTo>
                <a:lnTo>
                  <a:pt x="1249076" y="735819"/>
                </a:lnTo>
                <a:lnTo>
                  <a:pt x="0" y="7358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683437">
            <a:off x="16411986" y="4604774"/>
            <a:ext cx="1133076" cy="1077452"/>
          </a:xfrm>
          <a:custGeom>
            <a:avLst/>
            <a:gdLst/>
            <a:ahLst/>
            <a:cxnLst/>
            <a:rect r="r" b="b" t="t" l="l"/>
            <a:pathLst>
              <a:path h="1077452" w="1133076">
                <a:moveTo>
                  <a:pt x="0" y="0"/>
                </a:moveTo>
                <a:lnTo>
                  <a:pt x="1133076" y="0"/>
                </a:lnTo>
                <a:lnTo>
                  <a:pt x="1133076" y="1077452"/>
                </a:lnTo>
                <a:lnTo>
                  <a:pt x="0" y="10774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396799">
            <a:off x="369785" y="5887790"/>
            <a:ext cx="1998456" cy="1206341"/>
          </a:xfrm>
          <a:custGeom>
            <a:avLst/>
            <a:gdLst/>
            <a:ahLst/>
            <a:cxnLst/>
            <a:rect r="r" b="b" t="t" l="l"/>
            <a:pathLst>
              <a:path h="1206341" w="1998456">
                <a:moveTo>
                  <a:pt x="0" y="0"/>
                </a:moveTo>
                <a:lnTo>
                  <a:pt x="1998456" y="0"/>
                </a:lnTo>
                <a:lnTo>
                  <a:pt x="1998456" y="1206341"/>
                </a:lnTo>
                <a:lnTo>
                  <a:pt x="0" y="12063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157665">
            <a:off x="2852628" y="8343908"/>
            <a:ext cx="1664138" cy="1565082"/>
          </a:xfrm>
          <a:custGeom>
            <a:avLst/>
            <a:gdLst/>
            <a:ahLst/>
            <a:cxnLst/>
            <a:rect r="r" b="b" t="t" l="l"/>
            <a:pathLst>
              <a:path h="1565082" w="1664138">
                <a:moveTo>
                  <a:pt x="0" y="0"/>
                </a:moveTo>
                <a:lnTo>
                  <a:pt x="1664138" y="0"/>
                </a:lnTo>
                <a:lnTo>
                  <a:pt x="1664138" y="1565083"/>
                </a:lnTo>
                <a:lnTo>
                  <a:pt x="0" y="15650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211385" y="7746890"/>
            <a:ext cx="2210727" cy="2122298"/>
          </a:xfrm>
          <a:custGeom>
            <a:avLst/>
            <a:gdLst/>
            <a:ahLst/>
            <a:cxnLst/>
            <a:rect r="r" b="b" t="t" l="l"/>
            <a:pathLst>
              <a:path h="2122298" w="2210727">
                <a:moveTo>
                  <a:pt x="0" y="0"/>
                </a:moveTo>
                <a:lnTo>
                  <a:pt x="2210726" y="0"/>
                </a:lnTo>
                <a:lnTo>
                  <a:pt x="2210726" y="2122297"/>
                </a:lnTo>
                <a:lnTo>
                  <a:pt x="0" y="21222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904484" y="3592945"/>
            <a:ext cx="8252439" cy="155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61"/>
              </a:lnSpc>
              <a:spcBef>
                <a:spcPct val="0"/>
              </a:spcBef>
            </a:pPr>
            <a:r>
              <a:rPr lang="en-US" sz="8972">
                <a:solidFill>
                  <a:srgbClr val="534A4A"/>
                </a:solidFill>
                <a:latin typeface="210 키위바나나 Bold"/>
                <a:ea typeface="210 키위바나나 Bold"/>
                <a:cs typeface="210 키위바나나 Bold"/>
                <a:sym typeface="210 키위바나나 Bold"/>
              </a:rPr>
              <a:t>활동에 대한 다짐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131077" y="5557838"/>
            <a:ext cx="8025846" cy="1790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1"/>
              </a:lnSpc>
              <a:spcBef>
                <a:spcPct val="0"/>
              </a:spcBef>
            </a:pPr>
            <a:r>
              <a:rPr lang="en-US" sz="3400">
                <a:solidFill>
                  <a:srgbClr val="534A4A"/>
                </a:solidFill>
                <a:latin typeface="TDTD산토리니"/>
                <a:ea typeface="TDTD산토리니"/>
                <a:cs typeface="TDTD산토리니"/>
                <a:sym typeface="TDTD산토리니"/>
              </a:rPr>
              <a:t>당번을 짜는데 그 기간을 잘 지키지 못했고 물품을 관리하는데 열심히 하지 못했던 것 같아서 책임감을 가지고 열심히 해야겠다고 생각했습니다.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1111004" y="8046590"/>
            <a:ext cx="20510008" cy="4847820"/>
          </a:xfrm>
          <a:custGeom>
            <a:avLst/>
            <a:gdLst/>
            <a:ahLst/>
            <a:cxnLst/>
            <a:rect r="r" b="b" t="t" l="l"/>
            <a:pathLst>
              <a:path h="4847820" w="20510008">
                <a:moveTo>
                  <a:pt x="20510008" y="4847820"/>
                </a:moveTo>
                <a:lnTo>
                  <a:pt x="0" y="4847820"/>
                </a:lnTo>
                <a:lnTo>
                  <a:pt x="0" y="0"/>
                </a:lnTo>
                <a:lnTo>
                  <a:pt x="20510008" y="0"/>
                </a:lnTo>
                <a:lnTo>
                  <a:pt x="20510008" y="48478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146370" y="829682"/>
            <a:ext cx="15995259" cy="8627636"/>
            <a:chOff x="0" y="0"/>
            <a:chExt cx="21327013" cy="1150351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5" y="0"/>
                  </a:lnTo>
                  <a:lnTo>
                    <a:pt x="11503515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823497" y="0"/>
              <a:ext cx="11503515" cy="11503515"/>
            </a:xfrm>
            <a:custGeom>
              <a:avLst/>
              <a:gdLst/>
              <a:ahLst/>
              <a:cxnLst/>
              <a:rect r="r" b="b" t="t" l="l"/>
              <a:pathLst>
                <a:path h="11503515" w="11503515">
                  <a:moveTo>
                    <a:pt x="0" y="0"/>
                  </a:moveTo>
                  <a:lnTo>
                    <a:pt x="11503516" y="0"/>
                  </a:lnTo>
                  <a:lnTo>
                    <a:pt x="11503516" y="11503515"/>
                  </a:lnTo>
                  <a:lnTo>
                    <a:pt x="0" y="11503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371758" y="321744"/>
            <a:ext cx="1542116" cy="1542116"/>
          </a:xfrm>
          <a:custGeom>
            <a:avLst/>
            <a:gdLst/>
            <a:ahLst/>
            <a:cxnLst/>
            <a:rect r="r" b="b" t="t" l="l"/>
            <a:pathLst>
              <a:path h="1542116" w="1542116">
                <a:moveTo>
                  <a:pt x="0" y="0"/>
                </a:moveTo>
                <a:lnTo>
                  <a:pt x="1542116" y="0"/>
                </a:lnTo>
                <a:lnTo>
                  <a:pt x="1542116" y="1542116"/>
                </a:lnTo>
                <a:lnTo>
                  <a:pt x="0" y="15421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09612" y="8930967"/>
            <a:ext cx="1326902" cy="781666"/>
          </a:xfrm>
          <a:custGeom>
            <a:avLst/>
            <a:gdLst/>
            <a:ahLst/>
            <a:cxnLst/>
            <a:rect r="r" b="b" t="t" l="l"/>
            <a:pathLst>
              <a:path h="781666" w="1326902">
                <a:moveTo>
                  <a:pt x="0" y="0"/>
                </a:moveTo>
                <a:lnTo>
                  <a:pt x="1326903" y="0"/>
                </a:lnTo>
                <a:lnTo>
                  <a:pt x="1326903" y="781666"/>
                </a:lnTo>
                <a:lnTo>
                  <a:pt x="0" y="781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324055">
            <a:off x="2561205" y="639624"/>
            <a:ext cx="1249076" cy="735819"/>
          </a:xfrm>
          <a:custGeom>
            <a:avLst/>
            <a:gdLst/>
            <a:ahLst/>
            <a:cxnLst/>
            <a:rect r="r" b="b" t="t" l="l"/>
            <a:pathLst>
              <a:path h="735819" w="1249076">
                <a:moveTo>
                  <a:pt x="0" y="0"/>
                </a:moveTo>
                <a:lnTo>
                  <a:pt x="1249076" y="0"/>
                </a:lnTo>
                <a:lnTo>
                  <a:pt x="1249076" y="735819"/>
                </a:lnTo>
                <a:lnTo>
                  <a:pt x="0" y="7358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683437">
            <a:off x="16411986" y="4604774"/>
            <a:ext cx="1133076" cy="1077452"/>
          </a:xfrm>
          <a:custGeom>
            <a:avLst/>
            <a:gdLst/>
            <a:ahLst/>
            <a:cxnLst/>
            <a:rect r="r" b="b" t="t" l="l"/>
            <a:pathLst>
              <a:path h="1077452" w="1133076">
                <a:moveTo>
                  <a:pt x="0" y="0"/>
                </a:moveTo>
                <a:lnTo>
                  <a:pt x="1133076" y="0"/>
                </a:lnTo>
                <a:lnTo>
                  <a:pt x="1133076" y="1077452"/>
                </a:lnTo>
                <a:lnTo>
                  <a:pt x="0" y="10774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396799">
            <a:off x="369785" y="5887790"/>
            <a:ext cx="1998456" cy="1206341"/>
          </a:xfrm>
          <a:custGeom>
            <a:avLst/>
            <a:gdLst/>
            <a:ahLst/>
            <a:cxnLst/>
            <a:rect r="r" b="b" t="t" l="l"/>
            <a:pathLst>
              <a:path h="1206341" w="1998456">
                <a:moveTo>
                  <a:pt x="0" y="0"/>
                </a:moveTo>
                <a:lnTo>
                  <a:pt x="1998456" y="0"/>
                </a:lnTo>
                <a:lnTo>
                  <a:pt x="1998456" y="1206341"/>
                </a:lnTo>
                <a:lnTo>
                  <a:pt x="0" y="12063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157665">
            <a:off x="2852628" y="8343908"/>
            <a:ext cx="1664138" cy="1565082"/>
          </a:xfrm>
          <a:custGeom>
            <a:avLst/>
            <a:gdLst/>
            <a:ahLst/>
            <a:cxnLst/>
            <a:rect r="r" b="b" t="t" l="l"/>
            <a:pathLst>
              <a:path h="1565082" w="1664138">
                <a:moveTo>
                  <a:pt x="0" y="0"/>
                </a:moveTo>
                <a:lnTo>
                  <a:pt x="1664138" y="0"/>
                </a:lnTo>
                <a:lnTo>
                  <a:pt x="1664138" y="1565083"/>
                </a:lnTo>
                <a:lnTo>
                  <a:pt x="0" y="15650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211385" y="7746890"/>
            <a:ext cx="2210727" cy="2122298"/>
          </a:xfrm>
          <a:custGeom>
            <a:avLst/>
            <a:gdLst/>
            <a:ahLst/>
            <a:cxnLst/>
            <a:rect r="r" b="b" t="t" l="l"/>
            <a:pathLst>
              <a:path h="2122298" w="2210727">
                <a:moveTo>
                  <a:pt x="0" y="0"/>
                </a:moveTo>
                <a:lnTo>
                  <a:pt x="2210726" y="0"/>
                </a:lnTo>
                <a:lnTo>
                  <a:pt x="2210726" y="2122297"/>
                </a:lnTo>
                <a:lnTo>
                  <a:pt x="0" y="21222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048541" y="3784068"/>
            <a:ext cx="10744943" cy="1999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355"/>
              </a:lnSpc>
              <a:spcBef>
                <a:spcPct val="0"/>
              </a:spcBef>
            </a:pPr>
            <a:r>
              <a:rPr lang="en-US" sz="11682">
                <a:solidFill>
                  <a:srgbClr val="534A4A"/>
                </a:solidFill>
                <a:latin typeface="210 키위바나나 Bold"/>
                <a:ea typeface="210 키위바나나 Bold"/>
                <a:cs typeface="210 키위바나나 Bold"/>
                <a:sym typeface="210 키위바나나 Bold"/>
              </a:rPr>
              <a:t>해보고 싶은 점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DAHMD1f8EqE</dc:identifier>
  <dcterms:modified xsi:type="dcterms:W3CDTF">2011-08-01T06:04:30Z</dcterms:modified>
  <cp:revision>1</cp:revision>
  <dc:title>학생총회 발표자료</dc:title>
</cp:coreProperties>
</file>