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832100" y="2628900"/>
            <a:ext cx="18072100" cy="4673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9100" y="3581400"/>
            <a:ext cx="9029700" cy="2336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65400" y="3657600"/>
            <a:ext cx="7797800" cy="266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811000" y="6426200"/>
            <a:ext cx="35179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9906000" y="-7251700"/>
            <a:ext cx="39662100" cy="14503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546100" y="-4000500"/>
            <a:ext cx="19824700" cy="72517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220000">
            <a:off x="4051300" y="-9702800"/>
            <a:ext cx="8801100" cy="32105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220000">
            <a:off x="6159500" y="-1778000"/>
            <a:ext cx="4394200" cy="16052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5778500" y="266700"/>
            <a:ext cx="17272000" cy="2578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810000" y="5295900"/>
            <a:ext cx="109855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566400" y="-3352800"/>
            <a:ext cx="40106600" cy="8001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76300" y="-1701800"/>
            <a:ext cx="20053300" cy="40005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340000">
            <a:off x="5575300" y="-520700"/>
            <a:ext cx="4940300" cy="13462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06400" y="342900"/>
            <a:ext cx="7366000" cy="4470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4826000"/>
            <a:ext cx="109982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655300" y="-2679700"/>
            <a:ext cx="40106600" cy="8001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977900" y="-1028700"/>
            <a:ext cx="20053300" cy="40005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5880100" y="1206500"/>
            <a:ext cx="29070300" cy="11239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97000" y="3632200"/>
            <a:ext cx="14541500" cy="5613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2600" y="469900"/>
            <a:ext cx="5930900" cy="2057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609600" y="5270500"/>
            <a:ext cx="175514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655300" y="-2679700"/>
            <a:ext cx="40106600" cy="8001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977900" y="-1028700"/>
            <a:ext cx="20053300" cy="40005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-214379810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6260000">
            <a:off x="5549900" y="-165100"/>
            <a:ext cx="5016500" cy="1296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35000" y="533400"/>
            <a:ext cx="6934200" cy="3149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78100" y="4546600"/>
            <a:ext cx="119507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851900" y="520700"/>
            <a:ext cx="8280400" cy="3136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73100" y="1473200"/>
            <a:ext cx="9779000" cy="8813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236200" y="1511300"/>
            <a:ext cx="6261100" cy="284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21100" y="5930900"/>
            <a:ext cx="4940300" cy="3098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93300" y="9017000"/>
            <a:ext cx="80772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901700" y="0"/>
            <a:ext cx="20078700" cy="1026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01700" y="647700"/>
            <a:ext cx="8623300" cy="2603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84200" y="3429000"/>
            <a:ext cx="16941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59100" y="3073400"/>
            <a:ext cx="12382500" cy="4686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660900" y="4102100"/>
            <a:ext cx="10210800" cy="302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