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62" r:id="rId6"/>
    <p:sldId id="263" r:id="rId7"/>
    <p:sldId id="264" r:id="rId8"/>
    <p:sldId id="266" r:id="rId9"/>
    <p:sldId id="267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2026-06-09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6844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5406820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401" y="2326144"/>
            <a:ext cx="10363198" cy="1470025"/>
          </a:xfrm>
        </p:spPr>
        <p:txBody>
          <a:bodyPr/>
          <a:p>
            <a:pPr lvl="0">
              <a:defRPr/>
            </a:pPr>
            <a:r>
              <a:rPr lang="ko-KR" altLang="en-US" sz="6100"/>
              <a:t>기획부</a:t>
            </a:r>
            <a:endParaRPr lang="ko-KR" altLang="en-US" sz="610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566525"/>
            <a:ext cx="8534399" cy="1752600"/>
          </a:xfrm>
        </p:spPr>
        <p:txBody>
          <a:bodyPr/>
          <a:p>
            <a:pPr lvl="0">
              <a:defRPr/>
            </a:pPr>
            <a:r>
              <a:rPr lang="ko-KR" altLang="en-US" sz="2800"/>
              <a:t>학생 총회</a:t>
            </a:r>
            <a:endParaRPr lang="ko-KR" altLang="en-US" sz="2800"/>
          </a:p>
          <a:p>
            <a:pPr lvl="0">
              <a:defRPr/>
            </a:pPr>
            <a:endParaRPr lang="ko-KR" altLang="en-US" sz="2800"/>
          </a:p>
          <a:p>
            <a:pPr lvl="0">
              <a:defRPr/>
            </a:pPr>
            <a:r>
              <a:rPr lang="ko-KR" altLang="en-US" sz="2800"/>
              <a:t>부서장</a:t>
            </a:r>
            <a:r>
              <a:rPr lang="en-US" altLang="ko-KR" sz="2800"/>
              <a:t>:</a:t>
            </a:r>
            <a:r>
              <a:rPr lang="ko-KR" altLang="en-US" sz="2800"/>
              <a:t>최민영 </a:t>
            </a:r>
            <a:r>
              <a:rPr lang="en-US" altLang="ko-KR" sz="2800"/>
              <a:t>/</a:t>
            </a:r>
            <a:r>
              <a:rPr lang="ko-KR" altLang="en-US" sz="2800"/>
              <a:t> 부원</a:t>
            </a:r>
            <a:r>
              <a:rPr lang="en-US" altLang="ko-KR" sz="2800"/>
              <a:t>:</a:t>
            </a:r>
            <a:r>
              <a:rPr lang="ko-KR" altLang="en-US" sz="2800"/>
              <a:t>김다올</a:t>
            </a:r>
            <a:r>
              <a:rPr lang="en-US" altLang="ko-KR" sz="2800"/>
              <a:t>,</a:t>
            </a:r>
            <a:r>
              <a:rPr lang="ko-KR" altLang="en-US" sz="2800"/>
              <a:t> 김민겸</a:t>
            </a:r>
            <a:endParaRPr lang="ko-KR" altLang="en-US" sz="2800"/>
          </a:p>
        </p:txBody>
      </p:sp>
    </p:spTree>
    <p:extLst>
      <p:ext uri="{BB962C8B-B14F-4D97-AF65-F5344CB8AC3E}">
        <p14:creationId xmlns:p14="http://schemas.microsoft.com/office/powerpoint/2010/main" val="3098595124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목표 </a:t>
            </a:r>
            <a:r>
              <a:rPr lang="en-US" altLang="ko-KR"/>
              <a:t>/</a:t>
            </a:r>
            <a:r>
              <a:rPr lang="ko-KR" altLang="en-US"/>
              <a:t> 계획</a:t>
            </a:r>
            <a:endParaRPr lang="ko-KR" altLang="en-US"/>
          </a:p>
        </p:txBody>
      </p:sp>
      <p:sp>
        <p:nvSpPr>
          <p:cNvPr id="5" name="가로 글상자 4"/>
          <p:cNvSpPr txBox="1"/>
          <p:nvPr/>
        </p:nvSpPr>
        <p:spPr>
          <a:xfrm>
            <a:off x="6988402" y="2601091"/>
            <a:ext cx="3009038" cy="40690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자치활동 지원 프로젝트</a:t>
            </a:r>
            <a:endParaRPr lang="ko-KR" altLang="en-US" sz="2100"/>
          </a:p>
        </p:txBody>
      </p:sp>
      <p:sp>
        <p:nvSpPr>
          <p:cNvPr id="6" name="가로 글상자 5"/>
          <p:cNvSpPr txBox="1"/>
          <p:nvPr/>
        </p:nvSpPr>
        <p:spPr>
          <a:xfrm>
            <a:off x="7093177" y="4147721"/>
            <a:ext cx="1799363" cy="39379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000"/>
              <a:t>글짓기 이벤트</a:t>
            </a:r>
            <a:endParaRPr lang="ko-KR" altLang="en-US" sz="2000"/>
          </a:p>
        </p:txBody>
      </p:sp>
      <p:sp>
        <p:nvSpPr>
          <p:cNvPr id="8" name="가로 글상자 7"/>
          <p:cNvSpPr txBox="1"/>
          <p:nvPr/>
        </p:nvSpPr>
        <p:spPr>
          <a:xfrm>
            <a:off x="2755959" y="2596720"/>
            <a:ext cx="1281440" cy="41127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평화주간</a:t>
            </a:r>
            <a:endParaRPr lang="ko-KR" altLang="en-US" sz="2100"/>
          </a:p>
        </p:txBody>
      </p:sp>
      <p:sp>
        <p:nvSpPr>
          <p:cNvPr id="9" name="가로 글상자 8"/>
          <p:cNvSpPr txBox="1"/>
          <p:nvPr/>
        </p:nvSpPr>
        <p:spPr>
          <a:xfrm>
            <a:off x="2755959" y="4118354"/>
            <a:ext cx="1297228" cy="39019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000"/>
              <a:t>학교 살이</a:t>
            </a:r>
            <a:endParaRPr lang="ko-KR" altLang="en-US" sz="2000"/>
          </a:p>
        </p:txBody>
      </p:sp>
    </p:spTree>
    <p:extLst>
      <p:ext uri="{BB962C8B-B14F-4D97-AF65-F5344CB8AC3E}">
        <p14:creationId xmlns:p14="http://schemas.microsoft.com/office/powerpoint/2010/main" val="2915700505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진행 </a:t>
            </a:r>
            <a:r>
              <a:rPr lang="en-US" altLang="ko-KR"/>
              <a:t>/</a:t>
            </a:r>
            <a:r>
              <a:rPr lang="ko-KR" altLang="en-US"/>
              <a:t> 결과</a:t>
            </a:r>
            <a:endParaRPr lang="ko-KR" altLang="en-US"/>
          </a:p>
        </p:txBody>
      </p:sp>
      <p:sp>
        <p:nvSpPr>
          <p:cNvPr id="3" name="가로 글상자 2"/>
          <p:cNvSpPr txBox="1"/>
          <p:nvPr/>
        </p:nvSpPr>
        <p:spPr>
          <a:xfrm>
            <a:off x="2586101" y="1733409"/>
            <a:ext cx="6096000" cy="47053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500"/>
              <a:t>평화주간</a:t>
            </a:r>
            <a:endParaRPr lang="ko-KR" altLang="en-US" sz="2500"/>
          </a:p>
        </p:txBody>
      </p:sp>
      <p:sp>
        <p:nvSpPr>
          <p:cNvPr id="4" name="가로 글상자 3"/>
          <p:cNvSpPr txBox="1"/>
          <p:nvPr/>
        </p:nvSpPr>
        <p:spPr>
          <a:xfrm>
            <a:off x="2716580" y="2515236"/>
            <a:ext cx="6422198" cy="104869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평화부 부서장</a:t>
            </a:r>
            <a:r>
              <a:rPr lang="en-US" altLang="ko-KR" sz="2100"/>
              <a:t>,</a:t>
            </a:r>
            <a:r>
              <a:rPr lang="ko-KR" altLang="en-US" sz="2100"/>
              <a:t> 기획부 부서장</a:t>
            </a:r>
            <a:r>
              <a:rPr lang="en-US" altLang="ko-KR" sz="2100"/>
              <a:t>,</a:t>
            </a:r>
            <a:r>
              <a:rPr lang="ko-KR" altLang="en-US" sz="2100"/>
              <a:t> 회장단 주축으로 준비</a:t>
            </a:r>
            <a:r>
              <a:rPr lang="en-US" altLang="ko-KR" sz="2100"/>
              <a:t>.</a:t>
            </a:r>
            <a:endParaRPr lang="en-US" altLang="ko-KR" sz="2100"/>
          </a:p>
          <a:p>
            <a:pPr lvl="0">
              <a:defRPr/>
            </a:pPr>
            <a:endParaRPr lang="en-US" altLang="ko-KR" sz="2100"/>
          </a:p>
          <a:p>
            <a:pPr lvl="0">
              <a:defRPr/>
            </a:pPr>
            <a:r>
              <a:rPr lang="ko-KR" altLang="en-US" sz="2100"/>
              <a:t>평화 아침 열기</a:t>
            </a:r>
            <a:r>
              <a:rPr lang="en-US" altLang="ko-KR" sz="2100"/>
              <a:t>,</a:t>
            </a:r>
            <a:r>
              <a:rPr lang="ko-KR" altLang="en-US" sz="2100"/>
              <a:t> 평화 걷기 등등 활동 진행</a:t>
            </a:r>
            <a:r>
              <a:rPr lang="en-US" altLang="ko-KR" sz="2100"/>
              <a:t>.</a:t>
            </a:r>
            <a:endParaRPr lang="en-US" altLang="ko-KR" sz="2100"/>
          </a:p>
        </p:txBody>
      </p:sp>
      <p:sp>
        <p:nvSpPr>
          <p:cNvPr id="7" name="가로 글상자 6"/>
          <p:cNvSpPr txBox="1"/>
          <p:nvPr/>
        </p:nvSpPr>
        <p:spPr>
          <a:xfrm>
            <a:off x="2586101" y="4349429"/>
            <a:ext cx="6096000" cy="47053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500"/>
              <a:t>학교살이</a:t>
            </a:r>
            <a:endParaRPr lang="ko-KR" altLang="en-US" sz="2500"/>
          </a:p>
        </p:txBody>
      </p:sp>
      <p:sp>
        <p:nvSpPr>
          <p:cNvPr id="8" name="가로 글상자 7"/>
          <p:cNvSpPr txBox="1"/>
          <p:nvPr/>
        </p:nvSpPr>
        <p:spPr>
          <a:xfrm>
            <a:off x="2879680" y="5055062"/>
            <a:ext cx="6096000" cy="104686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기획부</a:t>
            </a:r>
            <a:r>
              <a:rPr lang="en-US" altLang="ko-KR" sz="2100"/>
              <a:t>,</a:t>
            </a:r>
            <a:r>
              <a:rPr lang="ko-KR" altLang="en-US" sz="2100"/>
              <a:t> 기숙사부 준비</a:t>
            </a:r>
            <a:endParaRPr lang="ko-KR" altLang="en-US" sz="2100"/>
          </a:p>
          <a:p>
            <a:pPr lvl="0">
              <a:defRPr/>
            </a:pPr>
            <a:endParaRPr lang="ko-KR" altLang="en-US" sz="2100"/>
          </a:p>
          <a:p>
            <a:pPr lvl="0">
              <a:defRPr/>
            </a:pPr>
            <a:r>
              <a:rPr lang="ko-KR" altLang="en-US" sz="2100"/>
              <a:t>영화 보기</a:t>
            </a:r>
            <a:r>
              <a:rPr lang="en-US" altLang="ko-KR" sz="2100"/>
              <a:t>,</a:t>
            </a:r>
            <a:r>
              <a:rPr lang="ko-KR" altLang="en-US" sz="2100"/>
              <a:t> 캠프파이어 진행</a:t>
            </a:r>
            <a:endParaRPr lang="ko-KR" altLang="en-US" sz="2100"/>
          </a:p>
        </p:txBody>
      </p:sp>
    </p:spTree>
    <p:extLst>
      <p:ext uri="{BB962C8B-B14F-4D97-AF65-F5344CB8AC3E}">
        <p14:creationId xmlns:p14="http://schemas.microsoft.com/office/powerpoint/2010/main" val="1290846877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진행 </a:t>
            </a:r>
            <a:r>
              <a:rPr lang="en-US" altLang="ko-KR"/>
              <a:t>/</a:t>
            </a:r>
            <a:r>
              <a:rPr lang="ko-KR" altLang="en-US"/>
              <a:t> 결과</a:t>
            </a:r>
            <a:endParaRPr lang="ko-KR" altLang="en-US"/>
          </a:p>
        </p:txBody>
      </p:sp>
      <p:sp>
        <p:nvSpPr>
          <p:cNvPr id="3" name="가로 글상자 2"/>
          <p:cNvSpPr txBox="1"/>
          <p:nvPr/>
        </p:nvSpPr>
        <p:spPr>
          <a:xfrm>
            <a:off x="2573052" y="2723367"/>
            <a:ext cx="6096000" cy="47053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500"/>
              <a:t>글짓기 이벤트</a:t>
            </a:r>
            <a:endParaRPr lang="ko-KR" altLang="en-US" sz="2500"/>
          </a:p>
        </p:txBody>
      </p:sp>
      <p:sp>
        <p:nvSpPr>
          <p:cNvPr id="4" name="가로 글상자 3"/>
          <p:cNvSpPr txBox="1"/>
          <p:nvPr/>
        </p:nvSpPr>
        <p:spPr>
          <a:xfrm>
            <a:off x="528442" y="3429000"/>
            <a:ext cx="6422198" cy="1045326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/>
            </a:pPr>
            <a:r>
              <a:rPr lang="ko-KR" altLang="en-US" sz="2100"/>
              <a:t>기획부 내부에서 준비</a:t>
            </a:r>
            <a:r>
              <a:rPr lang="en-US" altLang="ko-KR" sz="2100"/>
              <a:t>.</a:t>
            </a:r>
            <a:endParaRPr lang="en-US" altLang="ko-KR" sz="2100"/>
          </a:p>
          <a:p>
            <a:pPr lvl="0">
              <a:defRPr/>
            </a:pPr>
            <a:endParaRPr lang="en-US" altLang="ko-KR" sz="2100"/>
          </a:p>
          <a:p>
            <a:pPr lvl="0" algn="ctr">
              <a:defRPr/>
            </a:pPr>
            <a:r>
              <a:rPr lang="ko-KR" altLang="en-US" sz="2100"/>
              <a:t>일부만 설치 완료</a:t>
            </a:r>
            <a:r>
              <a:rPr lang="en-US" altLang="ko-KR" sz="2100"/>
              <a:t>.</a:t>
            </a:r>
            <a:endParaRPr lang="en-US" altLang="ko-KR" sz="2100"/>
          </a:p>
        </p:txBody>
      </p:sp>
      <p:sp>
        <p:nvSpPr>
          <p:cNvPr id="7" name="가로 글상자 6"/>
          <p:cNvSpPr txBox="1"/>
          <p:nvPr/>
        </p:nvSpPr>
        <p:spPr>
          <a:xfrm>
            <a:off x="6650536" y="2666743"/>
            <a:ext cx="6096000" cy="47053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500"/>
              <a:t>자치활동 지원 프로젝트</a:t>
            </a:r>
            <a:endParaRPr lang="ko-KR" altLang="en-US" sz="2500"/>
          </a:p>
        </p:txBody>
      </p:sp>
      <p:sp>
        <p:nvSpPr>
          <p:cNvPr id="8" name="가로 글상자 7"/>
          <p:cNvSpPr txBox="1"/>
          <p:nvPr/>
        </p:nvSpPr>
        <p:spPr>
          <a:xfrm>
            <a:off x="5384886" y="3429000"/>
            <a:ext cx="6096000" cy="1048558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/>
            </a:pPr>
            <a:r>
              <a:rPr lang="ko-KR" altLang="en-US" sz="2100"/>
              <a:t>기획부 내부에서 준비</a:t>
            </a:r>
            <a:r>
              <a:rPr lang="en-US" altLang="ko-KR" sz="2100"/>
              <a:t>.</a:t>
            </a:r>
            <a:endParaRPr lang="en-US" altLang="ko-KR" sz="2100"/>
          </a:p>
          <a:p>
            <a:pPr lvl="0">
              <a:defRPr/>
            </a:pPr>
            <a:endParaRPr lang="en-US" altLang="ko-KR" sz="2100"/>
          </a:p>
          <a:p>
            <a:pPr lvl="0" algn="ctr">
              <a:defRPr/>
            </a:pPr>
            <a:r>
              <a:rPr lang="ko-KR" altLang="en-US" sz="2100"/>
              <a:t>양식 완성</a:t>
            </a:r>
            <a:r>
              <a:rPr lang="en-US" altLang="ko-KR" sz="2100"/>
              <a:t>.</a:t>
            </a:r>
            <a:r>
              <a:rPr lang="ko-KR" altLang="en-US" sz="2100"/>
              <a:t> 신청 無</a:t>
            </a:r>
            <a:endParaRPr lang="ko-KR" altLang="en-US" sz="2100"/>
          </a:p>
        </p:txBody>
      </p:sp>
    </p:spTree>
    <p:extLst>
      <p:ext uri="{BB962C8B-B14F-4D97-AF65-F5344CB8AC3E}">
        <p14:creationId xmlns:p14="http://schemas.microsoft.com/office/powerpoint/2010/main" val="437838027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피드백</a:t>
            </a: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1692313" y="2036360"/>
            <a:ext cx="6963689" cy="4116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학교 살이   </a:t>
            </a:r>
            <a:r>
              <a:rPr lang="en-US" altLang="ko-KR" sz="2100"/>
              <a:t>:</a:t>
            </a:r>
            <a:endParaRPr lang="en-US" altLang="ko-KR" sz="2100"/>
          </a:p>
        </p:txBody>
      </p:sp>
      <p:sp>
        <p:nvSpPr>
          <p:cNvPr id="9" name="가로 글상자 8"/>
          <p:cNvSpPr txBox="1"/>
          <p:nvPr/>
        </p:nvSpPr>
        <p:spPr>
          <a:xfrm>
            <a:off x="3498153" y="1988239"/>
            <a:ext cx="6076429" cy="72617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영화보기와 캠프파이어는 잘 진행되었으나</a:t>
            </a:r>
            <a:r>
              <a:rPr lang="en-US" altLang="ko-KR" sz="2100"/>
              <a:t>,</a:t>
            </a:r>
            <a:r>
              <a:rPr lang="ko-KR" altLang="en-US" sz="2100"/>
              <a:t> 선후배간의 친목은 없었던 것 같다</a:t>
            </a:r>
            <a:r>
              <a:rPr lang="en-US" altLang="ko-KR" sz="2100"/>
              <a:t>.</a:t>
            </a:r>
            <a:endParaRPr lang="en-US" altLang="ko-KR" sz="2100"/>
          </a:p>
        </p:txBody>
      </p:sp>
      <p:sp>
        <p:nvSpPr>
          <p:cNvPr id="10" name="가로 글상자 9"/>
          <p:cNvSpPr txBox="1"/>
          <p:nvPr/>
        </p:nvSpPr>
        <p:spPr>
          <a:xfrm>
            <a:off x="1783914" y="3216799"/>
            <a:ext cx="6963689" cy="4116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글짓기        </a:t>
            </a:r>
            <a:r>
              <a:rPr lang="en-US" altLang="ko-KR" sz="2100"/>
              <a:t>:</a:t>
            </a:r>
            <a:endParaRPr lang="en-US" altLang="ko-KR" sz="2100"/>
          </a:p>
        </p:txBody>
      </p:sp>
      <p:sp>
        <p:nvSpPr>
          <p:cNvPr id="11" name="가로 글상자 10"/>
          <p:cNvSpPr txBox="1"/>
          <p:nvPr/>
        </p:nvSpPr>
        <p:spPr>
          <a:xfrm>
            <a:off x="3570181" y="3216799"/>
            <a:ext cx="5828519" cy="72875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준비 과정이 길었고</a:t>
            </a:r>
            <a:r>
              <a:rPr lang="en-US" altLang="ko-KR" sz="2100"/>
              <a:t>,</a:t>
            </a:r>
            <a:r>
              <a:rPr lang="ko-KR" altLang="en-US" sz="2100"/>
              <a:t> 일부만 설치하고 완성하지 못했다</a:t>
            </a:r>
            <a:r>
              <a:rPr lang="en-US" altLang="ko-KR" sz="2100"/>
              <a:t>.</a:t>
            </a:r>
            <a:r>
              <a:rPr lang="ko-KR" altLang="en-US" sz="2100"/>
              <a:t> 위치 선정과 홍보도 아쉬웠다</a:t>
            </a:r>
            <a:r>
              <a:rPr lang="en-US" altLang="ko-KR" sz="2100"/>
              <a:t>.</a:t>
            </a:r>
            <a:endParaRPr lang="en-US" altLang="ko-KR" sz="2100"/>
          </a:p>
        </p:txBody>
      </p:sp>
      <p:sp>
        <p:nvSpPr>
          <p:cNvPr id="12" name="가로 글상자 11"/>
          <p:cNvSpPr txBox="1"/>
          <p:nvPr/>
        </p:nvSpPr>
        <p:spPr>
          <a:xfrm>
            <a:off x="1783914" y="4447938"/>
            <a:ext cx="6963689" cy="4116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자치 활동  </a:t>
            </a:r>
            <a:r>
              <a:rPr lang="en-US" altLang="ko-KR" sz="2100"/>
              <a:t>:</a:t>
            </a:r>
            <a:endParaRPr lang="en-US" altLang="ko-KR" sz="2100"/>
          </a:p>
        </p:txBody>
      </p:sp>
      <p:sp>
        <p:nvSpPr>
          <p:cNvPr id="13" name="가로 글상자 12"/>
          <p:cNvSpPr txBox="1"/>
          <p:nvPr/>
        </p:nvSpPr>
        <p:spPr>
          <a:xfrm>
            <a:off x="3570181" y="4447369"/>
            <a:ext cx="5593654" cy="7228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100"/>
              <a:t>마찬가지로 홍보가 부족했다</a:t>
            </a:r>
            <a:r>
              <a:rPr lang="en-US" altLang="ko-KR" sz="2100"/>
              <a:t>.</a:t>
            </a:r>
            <a:r>
              <a:rPr lang="ko-KR" altLang="en-US" sz="2100"/>
              <a:t> 기획에 대한 부담감을 덜어주는 홍보 방법 필요</a:t>
            </a:r>
            <a:r>
              <a:rPr lang="en-US" altLang="ko-KR" sz="2100"/>
              <a:t>.</a:t>
            </a:r>
            <a:endParaRPr lang="en-US" altLang="ko-KR" sz="2100"/>
          </a:p>
        </p:txBody>
      </p:sp>
    </p:spTree>
    <p:extLst>
      <p:ext uri="{BB962C8B-B14F-4D97-AF65-F5344CB8AC3E}">
        <p14:creationId xmlns:p14="http://schemas.microsoft.com/office/powerpoint/2010/main" val="411465613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피드백</a:t>
            </a: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2736148" y="2678335"/>
            <a:ext cx="7231172" cy="221678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2800"/>
              <a:t>전체적으로 준비 과정이 매끄럽지 않았다</a:t>
            </a:r>
            <a:r>
              <a:rPr lang="en-US" altLang="ko-KR" sz="2800"/>
              <a:t>.</a:t>
            </a:r>
            <a:endParaRPr lang="en-US" altLang="ko-KR" sz="2800"/>
          </a:p>
          <a:p>
            <a:pPr lvl="0">
              <a:defRPr/>
            </a:pPr>
            <a:endParaRPr lang="en-US" altLang="ko-KR" sz="2800"/>
          </a:p>
          <a:p>
            <a:pPr lvl="0">
              <a:defRPr/>
            </a:pPr>
            <a:r>
              <a:rPr lang="ko-KR" altLang="en-US" sz="2800"/>
              <a:t>홍보가 각각에 맞춰 제대로</a:t>
            </a:r>
            <a:r>
              <a:rPr lang="en-US" altLang="ko-KR" sz="2800"/>
              <a:t>,</a:t>
            </a:r>
            <a:r>
              <a:rPr lang="ko-KR" altLang="en-US" sz="2800"/>
              <a:t> 꾸준히 진행 </a:t>
            </a:r>
            <a:r>
              <a:rPr lang="en-US" altLang="ko-KR" sz="2800"/>
              <a:t>X</a:t>
            </a:r>
            <a:endParaRPr lang="en-US" altLang="ko-KR" sz="2800"/>
          </a:p>
          <a:p>
            <a:pPr lvl="0">
              <a:defRPr/>
            </a:pPr>
            <a:endParaRPr lang="en-US" altLang="ko-KR" sz="2800"/>
          </a:p>
          <a:p>
            <a:pPr lvl="0">
              <a:defRPr/>
            </a:pPr>
            <a:endParaRPr lang="en-US" altLang="ko-KR" sz="2800"/>
          </a:p>
        </p:txBody>
      </p:sp>
    </p:spTree>
    <p:extLst>
      <p:ext uri="{BB962C8B-B14F-4D97-AF65-F5344CB8AC3E}">
        <p14:creationId xmlns:p14="http://schemas.microsoft.com/office/powerpoint/2010/main" val="1451803057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다음학기</a:t>
            </a: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2480414" y="2499488"/>
            <a:ext cx="7231172" cy="2219394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/>
            </a:pPr>
            <a:r>
              <a:rPr lang="ko-KR" altLang="en-US" sz="2800"/>
              <a:t>마니또</a:t>
            </a:r>
            <a:endParaRPr lang="ko-KR" altLang="en-US" sz="2800"/>
          </a:p>
          <a:p>
            <a:pPr lvl="0" algn="ctr">
              <a:defRPr/>
            </a:pPr>
            <a:endParaRPr lang="ko-KR" altLang="en-US" sz="2800"/>
          </a:p>
          <a:p>
            <a:pPr lvl="0" algn="ctr">
              <a:defRPr/>
            </a:pPr>
            <a:r>
              <a:rPr lang="ko-KR" altLang="en-US" sz="2800"/>
              <a:t>클럽데이</a:t>
            </a:r>
            <a:endParaRPr lang="ko-KR" altLang="en-US" sz="2800"/>
          </a:p>
          <a:p>
            <a:pPr lvl="0" algn="ctr">
              <a:defRPr/>
            </a:pPr>
            <a:endParaRPr lang="ko-KR" altLang="en-US" sz="2800"/>
          </a:p>
          <a:p>
            <a:pPr lvl="0" algn="ctr">
              <a:defRPr/>
            </a:pPr>
            <a:r>
              <a:rPr lang="ko-KR" altLang="en-US" sz="2800"/>
              <a:t>축제</a:t>
            </a:r>
            <a:endParaRPr lang="ko-KR" altLang="en-US" sz="2800"/>
          </a:p>
        </p:txBody>
      </p:sp>
    </p:spTree>
    <p:extLst>
      <p:ext uri="{BB962C8B-B14F-4D97-AF65-F5344CB8AC3E}">
        <p14:creationId xmlns:p14="http://schemas.microsoft.com/office/powerpoint/2010/main" val="3387890639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다짐</a:t>
            </a: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2429521" y="2893626"/>
            <a:ext cx="7231172" cy="939260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/>
            </a:pPr>
            <a:r>
              <a:rPr lang="ko-KR" altLang="en-US" sz="2800"/>
              <a:t>이번 피드백을 뒷받침 삼아</a:t>
            </a:r>
            <a:endParaRPr lang="ko-KR" altLang="en-US" sz="2800"/>
          </a:p>
          <a:p>
            <a:pPr lvl="0" algn="ctr">
              <a:defRPr/>
            </a:pPr>
            <a:r>
              <a:rPr lang="ko-KR" altLang="en-US" sz="2800"/>
              <a:t>더욱 발전하는 기획부가 되겠습니다</a:t>
            </a:r>
            <a:r>
              <a:rPr lang="en-US" altLang="ko-KR" sz="2800"/>
              <a:t>!</a:t>
            </a:r>
            <a:endParaRPr lang="en-US" altLang="ko-KR" sz="2800"/>
          </a:p>
        </p:txBody>
      </p:sp>
    </p:spTree>
    <p:extLst>
      <p:ext uri="{BB962C8B-B14F-4D97-AF65-F5344CB8AC3E}">
        <p14:creationId xmlns:p14="http://schemas.microsoft.com/office/powerpoint/2010/main" val="1422484192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401" y="2693987"/>
            <a:ext cx="10363198" cy="1470025"/>
          </a:xfrm>
        </p:spPr>
        <p:txBody>
          <a:bodyPr/>
          <a:p>
            <a:pPr lvl="0">
              <a:defRPr/>
            </a:pPr>
            <a:r>
              <a:rPr lang="ko-KR" altLang="en-US"/>
              <a:t>감사합니다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374980" y="7063374"/>
            <a:ext cx="8534399" cy="1752600"/>
          </a:xfrm>
        </p:spPr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354167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123</ep:Words>
  <ep:PresentationFormat>화면 슬라이드 쇼(4:3)</ep:PresentationFormat>
  <ep:Paragraphs>51</ep:Paragraphs>
  <ep:Slides>9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ep:HeadingPairs>
  <ep:TitlesOfParts>
    <vt:vector size="10" baseType="lpstr">
      <vt:lpstr>한컴오피스</vt:lpstr>
      <vt:lpstr>기획부</vt:lpstr>
      <vt:lpstr>목표 / 계획</vt:lpstr>
      <vt:lpstr>진행 / 결과</vt:lpstr>
      <vt:lpstr>진행 / 결과</vt:lpstr>
      <vt:lpstr>피드백</vt:lpstr>
      <vt:lpstr>피드백</vt:lpstr>
      <vt:lpstr>다음학기</vt:lpstr>
      <vt:lpstr>다짐</vt:lpstr>
      <vt:lpstr>감사합니다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2026-06-07T07:34:55.659</dcterms:created>
  <dc:creator>minyc</dc:creator>
  <cp:lastModifiedBy>minyc</cp:lastModifiedBy>
  <dcterms:modified xsi:type="dcterms:W3CDTF">2026-06-09T13:01:18.898</dcterms:modified>
  <cp:revision>36</cp:revision>
  <dc:title>기획부</dc:title>
  <cp:version>13.0.0.3457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