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presProps" Target="presProps.xml"  /><Relationship Id="rId11" Type="http://schemas.openxmlformats.org/officeDocument/2006/relationships/viewProps" Target="viewProps.xml"  /><Relationship Id="rId12" Type="http://schemas.openxmlformats.org/officeDocument/2006/relationships/theme" Target="theme/theme1.xml"  /><Relationship Id="rId13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0223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9049573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6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34316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417418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391446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556682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551632" cy="706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840027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969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383735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0</ep:Words>
  <ep:PresentationFormat>화면 슬라이드 쇼(4:3)</ep:PresentationFormat>
  <ep:Paragraphs>8</ep:Paragraphs>
  <ep:Slides>7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ep:HeadingPairs>
  <ep:TitlesOfParts>
    <vt:vector size="8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2026-06-09T12:20:53.909</dcterms:created>
  <dc:creator>수업용13</dc:creator>
  <cp:lastModifiedBy>수업용13</cp:lastModifiedBy>
  <dcterms:modified xsi:type="dcterms:W3CDTF">2026-06-09T12:23:53.043</dcterms:modified>
  <cp:revision>1</cp:revision>
  <cp:version>12.0.0.2535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