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62" r:id="rId3"/>
    <p:sldId id="260" r:id="rId4"/>
    <p:sldId id="257" r:id="rId5"/>
    <p:sldId id="261" r:id="rId6"/>
    <p:sldId id="259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>
    <p:restoredLeft sz="12579"/>
    <p:restoredTop sz="90000"/>
  </p:normalViewPr>
  <p:slideViewPr>
    <p:cSldViewPr snapToGrid="0" snapToObjects="1">
      <p:cViewPr varScale="1">
        <p:scale>
          <a:sx n="99" d="100"/>
          <a:sy n="99" d="100"/>
        </p:scale>
        <p:origin x="1170" y="90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7275-03FC-4E8F-AF30-C0A15AAB1D11}" type="datetimeFigureOut">
              <a:rPr lang="ko-KR" altLang="en-US" smtClean="0"/>
              <a:t>2026-06-10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9103E1-3BA4-492F-B5F4-DA0FF741EC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5849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9103E1-3BA4-492F-B5F4-DA0FF741ECF0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2776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7395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5292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/>
              <a:t>첫째 목차</a:t>
            </a:r>
          </a:p>
          <a:p>
            <a:pPr lvl="0"/>
            <a:r>
              <a:rPr lang="ko-KR" altLang="en-US"/>
              <a:t>둘째 목차</a:t>
            </a:r>
          </a:p>
          <a:p>
            <a:pPr lvl="0"/>
            <a:r>
              <a:rPr lang="ko-KR" altLang="en-US"/>
              <a:t>셋째 목차</a:t>
            </a:r>
          </a:p>
          <a:p>
            <a:pPr lvl="0"/>
            <a:r>
              <a:rPr lang="ko-KR" altLang="en-US"/>
              <a:t>넷째 목차</a:t>
            </a:r>
          </a:p>
          <a:p>
            <a:pPr lvl="0"/>
            <a:r>
              <a:rPr lang="ko-KR" altLang="en-US"/>
              <a:t>다섯째 목차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8855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845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5219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926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8736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020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7971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/>
              <a:t>표를 추가하려면 아이콘을 클릭하십시오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4367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41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1806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8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D27B9570-F8A3-3E59-917D-B587A91BFF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90"/>
            <a:ext cx="12192000" cy="6855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973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C498584-FB0D-E3F3-9477-25900D8B4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5612BEE-F939-2759-5ACC-2D961FF9A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6ED9BD8D-479B-F5A3-9CE6-636FECD451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0"/>
            <a:ext cx="12192000" cy="6855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418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98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46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A44376F-D9F8-D342-1B6C-FEA10B734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67C0278-07C7-6D72-5CB4-9CCD5988B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58FFB115-FAD0-5245-8E32-4B302EB13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90"/>
            <a:ext cx="12192000" cy="6855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115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833780"/>
      </p:ext>
    </p:extLst>
  </p:cSld>
  <p:clrMapOvr>
    <a:masterClrMapping/>
  </p:clrMapOvr>
</p:sld>
</file>

<file path=ppt/theme/theme1.xml><?xml version="1.0" encoding="utf-8"?>
<a:theme xmlns:a="http://schemas.openxmlformats.org/drawing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</Words>
  <Application>Microsoft Office PowerPoint</Application>
  <PresentationFormat>와이드스크린</PresentationFormat>
  <Paragraphs>1</Paragraphs>
  <Slides>6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맑은 고딕</vt:lpstr>
      <vt:lpstr>Arial</vt:lpstr>
      <vt:lpstr>Calibri</vt:lpstr>
      <vt:lpstr>한컴오피스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User</cp:lastModifiedBy>
  <cp:revision>5</cp:revision>
  <dcterms:created xsi:type="dcterms:W3CDTF">2026-06-09T10:20:01Z</dcterms:created>
  <dcterms:modified xsi:type="dcterms:W3CDTF">2026-06-10T04:05:25Z</dcterms:modified>
  <cp:version>13.0.0.1408</cp:version>
</cp:coreProperties>
</file>