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61" r:id="rId4"/>
    <p:sldId id="263" r:id="rId5"/>
    <p:sldId id="264" r:id="rId6"/>
    <p:sldId id="265" r:id="rId7"/>
    <p:sldId id="266" r:id="rId8"/>
    <p:sldId id="262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presProps" Target="presProps.xml"  /><Relationship Id="rId11" Type="http://schemas.openxmlformats.org/officeDocument/2006/relationships/viewProps" Target="viewProps.xml"  /><Relationship Id="rId12" Type="http://schemas.openxmlformats.org/officeDocument/2006/relationships/theme" Target="theme/theme1.xml"  /><Relationship Id="rId13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말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E2B2BC9D-A816-4D0A-858B-1D023B3A8ACA}" type="datetime1">
              <a:rPr lang="ko-KR" altLang="en-US" smtClean="0"/>
              <a:pPr/>
              <a:t>2009-03-26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09F4262C-968C-4EE9-8164-CE16364706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90410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3.xml"  /><Relationship Id="rId2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slide" Target="../slides/slide4.xml"  /><Relationship Id="rId2" Type="http://schemas.openxmlformats.org/officeDocument/2006/relationships/notesMaster" Target="../notesMasters/notesMaster1.xml"  /></Relationships>
</file>

<file path=ppt/notesSlides/_rels/notesSlide5.xml.rels><?xml version="1.0" encoding="UTF-8" standalone="yes" ?><Relationships xmlns="http://schemas.openxmlformats.org/package/2006/relationships"><Relationship Id="rId1" Type="http://schemas.openxmlformats.org/officeDocument/2006/relationships/slide" Target="../slides/slide5.xml"  /><Relationship Id="rId2" Type="http://schemas.openxmlformats.org/officeDocument/2006/relationships/notesMaster" Target="../notesMasters/notesMaster1.xml"  /></Relationships>
</file>

<file path=ppt/notesSlides/_rels/notesSlide6.xml.rels><?xml version="1.0" encoding="UTF-8" standalone="yes" ?><Relationships xmlns="http://schemas.openxmlformats.org/package/2006/relationships"><Relationship Id="rId1" Type="http://schemas.openxmlformats.org/officeDocument/2006/relationships/slide" Target="../slides/slide6.xml"  /><Relationship Id="rId2" Type="http://schemas.openxmlformats.org/officeDocument/2006/relationships/notesMaster" Target="../notesMasters/notesMaster1.xml"  /></Relationships>
</file>

<file path=ppt/notesSlides/_rels/notesSlide7.xml.rels><?xml version="1.0" encoding="UTF-8" standalone="yes" ?><Relationships xmlns="http://schemas.openxmlformats.org/package/2006/relationships"><Relationship Id="rId1" Type="http://schemas.openxmlformats.org/officeDocument/2006/relationships/slide" Target="../slides/slide7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  <a:cs typeface="함초롬바탕"/>
              </a:rPr>
              <a:t>안녕하세요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</a:rPr>
              <a:t>,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  <a:cs typeface="함초롬바탕"/>
              </a:rPr>
              <a:t>총 동아리 부장 황지현입니다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</a:rPr>
              <a:t>.</a:t>
            </a:r>
            <a:endParaRPr xmlns:mc="http://schemas.openxmlformats.org/markup-compatibility/2006" xmlns:hp="http://schemas.haansoft.com/office/presentation/8.0" lang="EN-US" b="0" i="0" u="none" strike="noStrike" baseline="0" mc:Ignorable="hp" hp:hslEmbossed="0">
              <a:solidFill>
                <a:srgbClr val="000000"/>
              </a:solidFill>
              <a:latin typeface="함초롬바탕"/>
              <a:ea typeface="함초롬바탕"/>
            </a:endParaRP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8655286"/>
      </p:ext>
    </p:extLst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  <a:cs typeface="함초롬바탕"/>
              </a:rPr>
              <a:t>총동아리부는 학교 내에서 자율적으로 운영되는 다양한 동아리들이 원활하고 활발하게 활동할 수 있도록 지원하고 조율하는 역할을 담당하는 부서입니다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</a:rPr>
              <a:t>. 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  <a:cs typeface="함초롬바탕"/>
              </a:rPr>
              <a:t>각 동아리의 활동을 체계적으로 관리하고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</a:rPr>
              <a:t>,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  <a:cs typeface="함초롬바탕"/>
              </a:rPr>
              <a:t>필요한 자원을 제공하며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</a:rPr>
              <a:t>,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  <a:cs typeface="함초롬바탕"/>
              </a:rPr>
              <a:t>동아리들과 소통합니다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</a:rPr>
              <a:t>.</a:t>
            </a:r>
            <a:endParaRPr xmlns:mc="http://schemas.openxmlformats.org/markup-compatibility/2006" xmlns:hp="http://schemas.haansoft.com/office/presentation/8.0" lang="EN-US" b="0" i="0" u="none" strike="noStrike" baseline="0" mc:Ignorable="hp" hp:hslEmbossed="0">
              <a:solidFill>
                <a:srgbClr val="000000"/>
              </a:solidFill>
              <a:latin typeface="함초롬바탕"/>
              <a:ea typeface="함초롬바탕"/>
            </a:endParaRP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xmlns:mc="http://schemas.openxmlformats.org/markup-compatibility/2006" xmlns:hp="http://schemas.haansoft.com/office/presentation/8.0" lang="EN-US" b="0" i="0" u="none" strike="noStrike" baseline="0" mc:Ignorable="hp" hp:hslEmbossed="0">
              <a:solidFill>
                <a:srgbClr val="000000"/>
              </a:solidFill>
              <a:latin typeface="함초롬바탕"/>
              <a:ea typeface="함초롬바탕"/>
            </a:endParaRP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9703322"/>
      </p:ext>
    </p:extLst>
  </p:cSld>
  <p:clrMapOvr>
    <a:masterClrMapping/>
  </p:clrMapOvr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  <a:cs typeface="함초롬바탕"/>
              </a:rPr>
              <a:t>저희 총동아리부는 매주 각 동아리의 동아리장들과 회의를 진행할 예정이었습니다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</a:rPr>
              <a:t>.</a:t>
            </a:r>
            <a:endParaRPr xmlns:mc="http://schemas.openxmlformats.org/markup-compatibility/2006" xmlns:hp="http://schemas.haansoft.com/office/presentation/8.0" lang="EN-US" b="0" i="0" u="none" strike="noStrike" baseline="0" mc:Ignorable="hp" hp:hslEmbossed="0">
              <a:solidFill>
                <a:srgbClr val="000000"/>
              </a:solidFill>
              <a:latin typeface="함초롬바탕"/>
              <a:ea typeface="함초롬바탕"/>
            </a:endParaRP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  <a:cs typeface="함초롬바탕"/>
              </a:rPr>
              <a:t>하지만 매주 동아리 장들끼리 회의를 진행하기보단 </a:t>
            </a:r>
            <a:endParaRPr xmlns:mc="http://schemas.openxmlformats.org/markup-compatibility/2006" xmlns:hp="http://schemas.haansoft.com/office/presentation/8.0" b="0" i="0" u="none" strike="noStrike" baseline="0" mc:Ignorable="hp" hp:hslEmbossed="0">
              <a:solidFill>
                <a:srgbClr val="000000"/>
              </a:solidFill>
              <a:latin typeface="함초롬바탕"/>
              <a:ea typeface="함초롬바탕"/>
              <a:cs typeface="함초롬바탕"/>
            </a:endParaRP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3310154"/>
      </p:ext>
    </p:extLst>
  </p:cSld>
  <p:clrMapOvr>
    <a:masterClrMapping/>
  </p:clrMapOvr>
</p:notes>
</file>

<file path=ppt/notesSlides/notesSlide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  <a:cs typeface="함초롬바탕"/>
              </a:rPr>
              <a:t>동아리 활동지를 받으며 어떤 활동을 했는지 확인하는 방향으로 바꾸어 진행했습니다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</a:rPr>
              <a:t>. </a:t>
            </a:r>
            <a:endParaRPr xmlns:mc="http://schemas.openxmlformats.org/markup-compatibility/2006" xmlns:hp="http://schemas.haansoft.com/office/presentation/8.0" lang="EN-US" b="0" i="0" u="none" strike="noStrike" baseline="0" mc:Ignorable="hp" hp:hslEmbossed="0">
              <a:solidFill>
                <a:srgbClr val="000000"/>
              </a:solidFill>
              <a:latin typeface="함초롬바탕"/>
              <a:ea typeface="함초롬바탕"/>
            </a:endParaRP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6853359"/>
      </p:ext>
    </p:extLst>
  </p:cSld>
  <p:clrMapOvr>
    <a:masterClrMapping/>
  </p:clrMapOvr>
</p:notes>
</file>

<file path=ppt/notesSlides/notesSlide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  <a:cs typeface="함초롬바탕"/>
              </a:rPr>
              <a:t>또한 처음에는 각 동아리장들이 직접 활동사진을 찍었지만 나중에는 매주 목요일에 제가 돌아다니며 사진을 찍었습니다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</a:rPr>
              <a:t>.</a:t>
            </a:r>
            <a:endParaRPr xmlns:mc="http://schemas.openxmlformats.org/markup-compatibility/2006" xmlns:hp="http://schemas.haansoft.com/office/presentation/8.0" lang="EN-US" b="0" i="0" u="none" strike="noStrike" baseline="0" mc:Ignorable="hp" hp:hslEmbossed="0">
              <a:solidFill>
                <a:srgbClr val="000000"/>
              </a:solidFill>
              <a:latin typeface="함초롬바탕"/>
              <a:ea typeface="함초롬바탕"/>
            </a:endParaRP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0321926"/>
      </p:ext>
    </p:extLst>
  </p:cSld>
  <p:clrMapOvr>
    <a:masterClrMapping/>
  </p:clrMapOvr>
</p:notes>
</file>

<file path=ppt/notesSlides/notesSlide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  <a:cs typeface="함초롬바탕"/>
              </a:rPr>
              <a:t>그렇게 찍은 사진은 다음 카페에 활동지와 함께 올렸습니다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</a:rPr>
              <a:t>. </a:t>
            </a:r>
            <a:endParaRPr xmlns:mc="http://schemas.openxmlformats.org/markup-compatibility/2006" xmlns:hp="http://schemas.haansoft.com/office/presentation/8.0" lang="EN-US" b="0" i="0" u="none" strike="noStrike" baseline="0" mc:Ignorable="hp" hp:hslEmbossed="0">
              <a:solidFill>
                <a:srgbClr val="000000"/>
              </a:solidFill>
              <a:latin typeface="함초롬바탕"/>
              <a:ea typeface="함초롬바탕"/>
            </a:endParaRP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xmlns:mc="http://schemas.openxmlformats.org/markup-compatibility/2006" xmlns:hp="http://schemas.haansoft.com/office/presentation/8.0" lang="EN-US" b="0" i="0" u="none" strike="noStrike" baseline="0" mc:Ignorable="hp" hp:hslEmbossed="0">
              <a:solidFill>
                <a:srgbClr val="000000"/>
              </a:solidFill>
              <a:latin typeface="함초롬바탕"/>
              <a:ea typeface="함초롬바탕"/>
            </a:endParaRP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  <a:cs typeface="함초롬바탕"/>
              </a:rPr>
              <a:t>저희 총동아리 이벤트인 동아리제는 할 수 있다면 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</a:rPr>
              <a:t>2</a:t>
            </a: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  <a:cs typeface="함초롬바탕"/>
              </a:rPr>
              <a:t>학기때 진행 할 예정입니다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</a:rPr>
              <a:t>.</a:t>
            </a:r>
            <a:endParaRPr xmlns:mc="http://schemas.openxmlformats.org/markup-compatibility/2006" xmlns:hp="http://schemas.haansoft.com/office/presentation/8.0" lang="EN-US" b="0" i="0" u="none" strike="noStrike" baseline="0" mc:Ignorable="hp" hp:hslEmbossed="0">
              <a:solidFill>
                <a:srgbClr val="000000"/>
              </a:solidFill>
              <a:latin typeface="함초롬바탕"/>
              <a:ea typeface="함초롬바탕"/>
            </a:endParaRP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xmlns:mc="http://schemas.openxmlformats.org/markup-compatibility/2006" xmlns:hp="http://schemas.haansoft.com/office/presentation/8.0" lang="EN-US" b="0" i="0" u="none" strike="noStrike" baseline="0" mc:Ignorable="hp" hp:hslEmbossed="0">
              <a:solidFill>
                <a:srgbClr val="000000"/>
              </a:solidFill>
              <a:latin typeface="함초롬바탕"/>
              <a:ea typeface="함초롬바탕"/>
            </a:endParaRP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9625964"/>
      </p:ext>
    </p:extLst>
  </p:cSld>
  <p:clrMapOvr>
    <a:masterClrMapping/>
  </p:clrMapOvr>
</p:notes>
</file>

<file path=ppt/notesSlides/notesSlide7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  <a:cs typeface="함초롬바탕"/>
              </a:rPr>
              <a:t>감사합니다</a:t>
            </a:r>
            <a:r>
              <a:rPr xmlns:mc="http://schemas.openxmlformats.org/markup-compatibility/2006" xmlns:hp="http://schemas.haansoft.com/office/presentation/8.0" lang="EN-US" b="0" i="0" u="none" strike="noStrike" baseline="0" mc:Ignorable="hp" hp:hslEmbossed="0">
                <a:solidFill>
                  <a:srgbClr val="000000"/>
                </a:solidFill>
                <a:latin typeface="함초롬바탕"/>
                <a:ea typeface="함초롬바탕"/>
              </a:rPr>
              <a:t>.</a:t>
            </a:r>
            <a:endParaRPr xmlns:mc="http://schemas.openxmlformats.org/markup-compatibility/2006" xmlns:hp="http://schemas.haansoft.com/office/presentation/8.0" lang="EN-US" b="0" i="0" u="none" strike="noStrike" baseline="0" mc:Ignorable="hp" hp:hslEmbossed="0">
              <a:solidFill>
                <a:srgbClr val="000000"/>
              </a:solidFill>
              <a:latin typeface="함초롬바탕"/>
              <a:ea typeface="함초롬바탕"/>
            </a:endParaRPr>
          </a:p>
          <a:p>
            <a:pPr lv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1267513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7395599"/>
      </p:ext>
    </p:extLst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5292359"/>
      </p:ext>
    </p:extLst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8855467"/>
      </p:ext>
    </p:extLst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845367"/>
      </p:ext>
    </p:extLst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5219469"/>
      </p:ext>
    </p:extLst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926375"/>
      </p:ext>
    </p:extLst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8736573"/>
      </p:ext>
    </p:extLst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020170"/>
      </p:ext>
    </p:extLst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7971709"/>
      </p:ext>
    </p:extLst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4367353"/>
      </p:ext>
    </p:extLst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41917"/>
      </p:ext>
    </p:extLst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 smtClean="0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1806685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8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2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3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4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5.jpe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6.jpe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7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7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587243"/>
      </p:ext>
    </p:extLst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926106"/>
      </p:ext>
    </p:extLst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09625"/>
      </p:ext>
    </p:extLst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027168"/>
      </p:ext>
    </p:extLst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489317"/>
      </p:ext>
    </p:extLst>
  </p:cSld>
  <p:clrMapOvr>
    <a:masterClrMapping/>
  </p:clrMapOvr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998848"/>
      </p:ext>
    </p:extLst>
  </p:cSld>
  <p:clrMapOvr>
    <a:masterClrMapping/>
  </p:clrMapOvr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711780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0</ep:Words>
  <ep:PresentationFormat>화면 슬라이드 쇼(4:3)</ep:PresentationFormat>
  <ep:Paragraphs>2</ep:Paragraphs>
  <ep:Slides>7</ep:Slides>
  <ep:Notes>7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ep:HeadingPairs>
  <ep:TitlesOfParts>
    <vt:vector size="8" baseType="lpstr">
      <vt:lpstr>한컴오피스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2026-06-06T13:13:33.570</dcterms:created>
  <dc:creator>COMTREE</dc:creator>
  <cp:lastModifiedBy>COMTREE</cp:lastModifiedBy>
  <dcterms:modified xsi:type="dcterms:W3CDTF">2026-06-06T13:21:27.973</dcterms:modified>
  <cp:revision>7</cp:revision>
  <cp:version>13.0.0.564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