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heme" Target="theme/theme1.xml"  /><Relationship Id="rId11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presProps" Target="presProps.xml"  /><Relationship Id="rId9" Type="http://schemas.openxmlformats.org/officeDocument/2006/relationships/viewProps" Target="viewProp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45367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4367353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1806685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3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4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5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6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934206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104284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13959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80368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09304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64487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0</ep:Words>
  <ep:PresentationFormat>화면 슬라이드 쇼(4:3)</ep:PresentationFormat>
  <ep:Paragraphs>0</ep:Paragraphs>
  <ep:Slides>6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ep:HeadingPairs>
  <ep:TitlesOfParts>
    <vt:vector size="7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2026-06-10T03:48:39.985</dcterms:created>
  <dc:creator>user</dc:creator>
  <cp:lastModifiedBy>user</cp:lastModifiedBy>
  <dcterms:modified xsi:type="dcterms:W3CDTF">2026-06-10T03:49:45.066</dcterms:modified>
  <cp:revision>1</cp:revision>
  <cp:version>13.0.0.1408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