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314" y="1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D1F85810-46F7-44AB-A746-CFD8EA4814CE}" type="datetime1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</a:p>
          <a:p>
            <a:pPr lvl="1">
              <a:defRPr/>
            </a:pPr>
            <a:r>
              <a:rPr lang="ko-KR" altLang="en-US"/>
              <a:t>두 번째 수준</a:t>
            </a:r>
          </a:p>
          <a:p>
            <a:pPr lvl="2">
              <a:defRPr/>
            </a:pPr>
            <a:r>
              <a:rPr lang="ko-KR" altLang="en-US"/>
              <a:t>세 번째 수준</a:t>
            </a:r>
          </a:p>
          <a:p>
            <a:pPr lvl="3">
              <a:defRPr/>
            </a:pPr>
            <a:r>
              <a:rPr lang="ko-KR" altLang="en-US"/>
              <a:t>네 번째 수준</a:t>
            </a:r>
          </a:p>
          <a:p>
            <a:pPr lvl="4">
              <a:defRPr/>
            </a:pPr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D6FEC1C9-D64E-464C-B895-0D3E50EDBA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5776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272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564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9289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842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323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818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46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698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48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184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930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45552-B20A-459A-9832-CAF5B54F60FA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98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0171" y="111744"/>
            <a:ext cx="34268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latin typeface="다음_Regular"/>
                <a:ea typeface="다음_Regular"/>
              </a:rPr>
              <a:t>1. </a:t>
            </a:r>
            <a:r>
              <a:rPr lang="ko-KR" altLang="en-US" sz="1400" dirty="0">
                <a:latin typeface="다음_Regular"/>
                <a:ea typeface="다음_Regular"/>
              </a:rPr>
              <a:t>주 하나님 지으신 모든 세계</a:t>
            </a:r>
            <a:r>
              <a:rPr lang="en-US" altLang="ko-KR" sz="1400" dirty="0">
                <a:latin typeface="다음_Regular"/>
                <a:ea typeface="다음_Regular"/>
              </a:rPr>
              <a:t>(40)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15824" y="5881"/>
            <a:ext cx="2700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200" dirty="0">
                <a:solidFill>
                  <a:srgbClr val="0070C0"/>
                </a:solidFill>
                <a:latin typeface="다음_Regular"/>
                <a:ea typeface="다음_Regular"/>
              </a:rPr>
              <a:t>2026.06.17  </a:t>
            </a:r>
            <a:r>
              <a:rPr lang="ko-KR" altLang="en-US" sz="1200" dirty="0">
                <a:solidFill>
                  <a:srgbClr val="0070C0"/>
                </a:solidFill>
                <a:latin typeface="다음_Regular"/>
                <a:ea typeface="다음_Regular"/>
              </a:rPr>
              <a:t>수요예배 </a:t>
            </a:r>
            <a:r>
              <a:rPr lang="ko-KR" altLang="en-US" sz="1200" dirty="0" err="1">
                <a:solidFill>
                  <a:srgbClr val="0070C0"/>
                </a:solidFill>
                <a:latin typeface="다음_Regular"/>
                <a:ea typeface="다음_Regular"/>
              </a:rPr>
              <a:t>찬양콘티</a:t>
            </a:r>
            <a:endParaRPr lang="ko-KR" altLang="en-US" sz="1200" dirty="0">
              <a:solidFill>
                <a:srgbClr val="0070C0"/>
              </a:solidFill>
              <a:latin typeface="다음_Regular"/>
              <a:ea typeface="다음_Regula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88990" y="118003"/>
            <a:ext cx="33674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latin typeface="다음_Regular"/>
                <a:ea typeface="다음_Regular"/>
              </a:rPr>
              <a:t>2.</a:t>
            </a:r>
            <a:r>
              <a:rPr lang="ko-KR" altLang="en-US" sz="1400" dirty="0">
                <a:latin typeface="다음_Regular"/>
                <a:ea typeface="다음_Regular"/>
              </a:rPr>
              <a:t> 주께 가오니</a:t>
            </a:r>
            <a:r>
              <a:rPr lang="en-US" altLang="ko-KR" sz="1400" dirty="0">
                <a:latin typeface="다음_Regular"/>
                <a:ea typeface="다음_Regular"/>
              </a:rPr>
              <a:t>(1532)</a:t>
            </a: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D3C9F7A2-D2C3-185A-A980-DB74A706FBDB}"/>
              </a:ext>
            </a:extLst>
          </p:cNvPr>
          <p:cNvCxnSpPr>
            <a:cxnSpLocks/>
          </p:cNvCxnSpPr>
          <p:nvPr/>
        </p:nvCxnSpPr>
        <p:spPr>
          <a:xfrm>
            <a:off x="4953000" y="282880"/>
            <a:ext cx="0" cy="6575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B212EBBB-E56D-4A78-F411-840053EBDE99}"/>
              </a:ext>
            </a:extLst>
          </p:cNvPr>
          <p:cNvCxnSpPr>
            <a:cxnSpLocks/>
          </p:cNvCxnSpPr>
          <p:nvPr/>
        </p:nvCxnSpPr>
        <p:spPr>
          <a:xfrm>
            <a:off x="0" y="452156"/>
            <a:ext cx="9906000" cy="23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그림 9">
            <a:extLst>
              <a:ext uri="{FF2B5EF4-FFF2-40B4-BE49-F238E27FC236}">
                <a16:creationId xmlns:a16="http://schemas.microsoft.com/office/drawing/2014/main" id="{1D7FD039-4DDA-44CF-84CD-B187D1C1BA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03"/>
          <a:stretch/>
        </p:blipFill>
        <p:spPr>
          <a:xfrm>
            <a:off x="95250" y="588797"/>
            <a:ext cx="4762500" cy="6014226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D227A4E3-0412-4CB9-8A0A-1CBABA06E2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60"/>
          <a:stretch/>
        </p:blipFill>
        <p:spPr>
          <a:xfrm>
            <a:off x="5134712" y="500285"/>
            <a:ext cx="4676036" cy="633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93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1693" y="70491"/>
            <a:ext cx="36259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4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다음_Regular"/>
                <a:ea typeface="다음_Regular"/>
                <a:cs typeface="+mn-cs"/>
              </a:rPr>
              <a:t>3.</a:t>
            </a: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 내 눈 주의 영광을 보네</a:t>
            </a:r>
            <a:r>
              <a:rPr lang="en-US" altLang="ko-KR" sz="1400" dirty="0">
                <a:solidFill>
                  <a:prstClr val="black"/>
                </a:solidFill>
                <a:latin typeface="다음_Regular"/>
                <a:ea typeface="다음_Regular"/>
              </a:rPr>
              <a:t>(1488</a:t>
            </a:r>
            <a:r>
              <a:rPr kumimoji="0" lang="en-US" altLang="ko-KR" sz="14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다음_Regular"/>
                <a:ea typeface="다음_Regular"/>
                <a:cs typeface="+mn-cs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25173" y="70491"/>
            <a:ext cx="3721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찬송가</a:t>
            </a:r>
            <a:r>
              <a:rPr lang="en-US" altLang="ko-KR" sz="1400" dirty="0">
                <a:solidFill>
                  <a:prstClr val="black"/>
                </a:solidFill>
                <a:latin typeface="다음_Regular"/>
                <a:ea typeface="다음_Regular"/>
              </a:rPr>
              <a:t>193</a:t>
            </a: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장</a:t>
            </a:r>
            <a:r>
              <a:rPr lang="en-US" altLang="ko-KR" sz="1400" dirty="0">
                <a:solidFill>
                  <a:prstClr val="black"/>
                </a:solidFill>
                <a:latin typeface="다음_Regular"/>
                <a:ea typeface="다음_Regular"/>
              </a:rPr>
              <a:t>(</a:t>
            </a: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예수 십자가에 흘린 피로써</a:t>
            </a:r>
            <a:r>
              <a:rPr kumimoji="0" lang="en-US" altLang="ko-KR" sz="14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다음_Regular"/>
                <a:ea typeface="다음_Regular"/>
                <a:cs typeface="+mn-cs"/>
              </a:rPr>
              <a:t>)</a:t>
            </a: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A2215059-E4F5-5449-99B4-5B5310004EF7}"/>
              </a:ext>
            </a:extLst>
          </p:cNvPr>
          <p:cNvCxnSpPr>
            <a:cxnSpLocks/>
          </p:cNvCxnSpPr>
          <p:nvPr/>
        </p:nvCxnSpPr>
        <p:spPr>
          <a:xfrm>
            <a:off x="49530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143237C2-407F-1FA9-7D91-959A85BCA754}"/>
              </a:ext>
            </a:extLst>
          </p:cNvPr>
          <p:cNvCxnSpPr>
            <a:cxnSpLocks/>
          </p:cNvCxnSpPr>
          <p:nvPr/>
        </p:nvCxnSpPr>
        <p:spPr>
          <a:xfrm>
            <a:off x="0" y="415499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158370E1-B15C-49CD-805B-3B39FEBF28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02"/>
          <a:stretch/>
        </p:blipFill>
        <p:spPr>
          <a:xfrm>
            <a:off x="5025683" y="505483"/>
            <a:ext cx="4795324" cy="6176667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54522D0D-738A-40A4-B22E-B1B1695128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5" b="1252"/>
          <a:stretch/>
        </p:blipFill>
        <p:spPr>
          <a:xfrm>
            <a:off x="43960" y="487898"/>
            <a:ext cx="4801637" cy="635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983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39</Words>
  <Application>Microsoft Office PowerPoint</Application>
  <PresentationFormat>A4 용지(210x297mm)</PresentationFormat>
  <Paragraphs>5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다음_Regular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255</cp:revision>
  <dcterms:created xsi:type="dcterms:W3CDTF">2023-04-09T07:04:22Z</dcterms:created>
  <dcterms:modified xsi:type="dcterms:W3CDTF">2026-06-14T09:01:50Z</dcterms:modified>
  <cp:version/>
</cp:coreProperties>
</file>