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72" y="1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B9F4968A-6430-4CFC-B578-A4354377EB2C}" type="datetime1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</a:p>
          <a:p>
            <a:pPr lvl="1">
              <a:defRPr/>
            </a:pPr>
            <a:r>
              <a:rPr lang="ko-KR" altLang="en-US"/>
              <a:t>두 번째 수준</a:t>
            </a:r>
          </a:p>
          <a:p>
            <a:pPr lvl="2">
              <a:defRPr/>
            </a:pPr>
            <a:r>
              <a:rPr lang="ko-KR" altLang="en-US"/>
              <a:t>세 번째 수준</a:t>
            </a:r>
          </a:p>
          <a:p>
            <a:pPr lvl="3">
              <a:defRPr/>
            </a:pPr>
            <a:r>
              <a:rPr lang="ko-KR" altLang="en-US"/>
              <a:t>네 번째 수준</a:t>
            </a:r>
          </a:p>
          <a:p>
            <a:pPr lvl="4">
              <a:defRPr/>
            </a:pPr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19A58FD3-FB8E-4989-9BDF-0CFB4324D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0001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784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783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840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095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059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76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456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165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4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898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04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E4EC5-27A5-4CA3-BFEE-0A6E56F96A07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F73B5-EFD4-431F-8661-937D810B29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872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1722" y="7406"/>
            <a:ext cx="32368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200" dirty="0">
                <a:solidFill>
                  <a:srgbClr val="0000FF"/>
                </a:solidFill>
                <a:latin typeface="다음_Regular"/>
                <a:ea typeface="다음_Regular"/>
              </a:rPr>
              <a:t>2026.06.21 </a:t>
            </a:r>
            <a:r>
              <a:rPr lang="ko-KR" altLang="en-US" sz="1200" dirty="0">
                <a:solidFill>
                  <a:srgbClr val="0000FF"/>
                </a:solidFill>
                <a:latin typeface="다음_Regular"/>
                <a:ea typeface="다음_Regular"/>
              </a:rPr>
              <a:t>오전예배 </a:t>
            </a:r>
            <a:r>
              <a:rPr lang="ko-KR" altLang="en-US" sz="1200" dirty="0" err="1">
                <a:solidFill>
                  <a:srgbClr val="0000FF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00FF"/>
              </a:solidFill>
              <a:latin typeface="다음_Regular"/>
              <a:ea typeface="다음_Regula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956" y="294541"/>
            <a:ext cx="32554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고도 M"/>
                <a:ea typeface="고도 M"/>
              </a:rPr>
              <a:t>1. </a:t>
            </a:r>
            <a:r>
              <a:rPr lang="ko-KR" altLang="en-US" sz="1400" dirty="0">
                <a:latin typeface="고도 M"/>
                <a:ea typeface="고도 M"/>
              </a:rPr>
              <a:t>광야를 지나며</a:t>
            </a:r>
            <a:r>
              <a:rPr lang="en-US" altLang="ko-KR" sz="1400" dirty="0">
                <a:latin typeface="고도 M"/>
                <a:ea typeface="고도 M"/>
              </a:rPr>
              <a:t>(2410)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FBAC3D89-E17B-4A0C-A740-EA74FF624EE0}"/>
              </a:ext>
            </a:extLst>
          </p:cNvPr>
          <p:cNvCxnSpPr>
            <a:cxnSpLocks/>
          </p:cNvCxnSpPr>
          <p:nvPr/>
        </p:nvCxnSpPr>
        <p:spPr>
          <a:xfrm>
            <a:off x="0" y="246225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5D4582BB-230E-4CD2-85B4-B064B0F61D99}"/>
              </a:ext>
            </a:extLst>
          </p:cNvPr>
          <p:cNvCxnSpPr>
            <a:cxnSpLocks/>
          </p:cNvCxnSpPr>
          <p:nvPr/>
        </p:nvCxnSpPr>
        <p:spPr>
          <a:xfrm>
            <a:off x="3397924" y="246225"/>
            <a:ext cx="0" cy="9659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460077" y="296953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고도 M"/>
                <a:ea typeface="고도 M"/>
              </a:rPr>
              <a:t>2. </a:t>
            </a:r>
            <a:r>
              <a:rPr lang="ko-KR" altLang="en-US" sz="1400" dirty="0">
                <a:latin typeface="고도 M"/>
                <a:ea typeface="고도 M"/>
              </a:rPr>
              <a:t>일어나 걸어라</a:t>
            </a:r>
            <a:r>
              <a:rPr lang="en-US" altLang="ko-KR" sz="1400" dirty="0">
                <a:latin typeface="고도 M"/>
                <a:ea typeface="고도 M"/>
              </a:rPr>
              <a:t>(1081)</a:t>
            </a:r>
          </a:p>
        </p:txBody>
      </p:sp>
      <p:cxnSp>
        <p:nvCxnSpPr>
          <p:cNvPr id="12" name="직선 연결선 11"/>
          <p:cNvCxnSpPr/>
          <p:nvPr/>
        </p:nvCxnSpPr>
        <p:spPr>
          <a:xfrm>
            <a:off x="3404122" y="4587054"/>
            <a:ext cx="3466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6A5F555-9077-4ED7-A99D-E4F807475A8B}"/>
              </a:ext>
            </a:extLst>
          </p:cNvPr>
          <p:cNvCxnSpPr>
            <a:cxnSpLocks/>
          </p:cNvCxnSpPr>
          <p:nvPr/>
        </p:nvCxnSpPr>
        <p:spPr>
          <a:xfrm>
            <a:off x="-25400" y="4849503"/>
            <a:ext cx="34258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3CEEA44-B17E-4CC4-80E1-B5E1ABE2A640}"/>
              </a:ext>
            </a:extLst>
          </p:cNvPr>
          <p:cNvSpPr txBox="1"/>
          <p:nvPr/>
        </p:nvSpPr>
        <p:spPr>
          <a:xfrm>
            <a:off x="18488" y="4900303"/>
            <a:ext cx="33732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고도 M"/>
                <a:ea typeface="고도 M"/>
              </a:rPr>
              <a:t>3.</a:t>
            </a:r>
            <a:r>
              <a:rPr lang="ko-KR" altLang="en-US" sz="1400" dirty="0">
                <a:latin typeface="고도 M"/>
                <a:ea typeface="고도 M"/>
              </a:rPr>
              <a:t> 보라 너희는 두려워 말고</a:t>
            </a:r>
            <a:r>
              <a:rPr lang="en-US" altLang="ko-KR" sz="1400" dirty="0">
                <a:latin typeface="고도 M"/>
                <a:ea typeface="고도 M"/>
              </a:rPr>
              <a:t>(2037)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B5BD75-E760-4C8D-9171-0BF433BDB500}"/>
              </a:ext>
            </a:extLst>
          </p:cNvPr>
          <p:cNvSpPr txBox="1"/>
          <p:nvPr/>
        </p:nvSpPr>
        <p:spPr>
          <a:xfrm>
            <a:off x="3472061" y="4646303"/>
            <a:ext cx="33732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고도 M"/>
                <a:ea typeface="고도 M"/>
              </a:rPr>
              <a:t>4.</a:t>
            </a:r>
            <a:r>
              <a:rPr lang="ko-KR" altLang="en-US" sz="1400" dirty="0">
                <a:latin typeface="고도 M"/>
                <a:ea typeface="고도 M"/>
              </a:rPr>
              <a:t> 주가 보이신 생명의 길</a:t>
            </a:r>
            <a:r>
              <a:rPr lang="en-US" altLang="ko-KR" sz="1400" dirty="0">
                <a:latin typeface="고도 M"/>
                <a:ea typeface="고도 M"/>
              </a:rPr>
              <a:t>(1234)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DFD2E90-C20C-4F96-8FE6-05188B0D05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t="12011" r="5371" b="5069"/>
          <a:stretch/>
        </p:blipFill>
        <p:spPr>
          <a:xfrm>
            <a:off x="98958" y="612454"/>
            <a:ext cx="3236814" cy="418625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A2598629-CCF1-4B86-96AE-A1AF43D328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9" b="1967"/>
          <a:stretch/>
        </p:blipFill>
        <p:spPr>
          <a:xfrm>
            <a:off x="3491958" y="602318"/>
            <a:ext cx="3314438" cy="3946558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F4B352CA-9111-4CC5-8024-0AD771C88C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12"/>
          <a:stretch/>
        </p:blipFill>
        <p:spPr>
          <a:xfrm>
            <a:off x="39864" y="5230916"/>
            <a:ext cx="3326984" cy="464020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80F60F57-F98F-4F5E-8195-1C3FE250A4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09"/>
          <a:stretch/>
        </p:blipFill>
        <p:spPr>
          <a:xfrm>
            <a:off x="3456730" y="5005429"/>
            <a:ext cx="3370082" cy="48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8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35</Words>
  <Application>Microsoft Office PowerPoint</Application>
  <PresentationFormat>A4 용지(210x297mm)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고도 M</vt:lpstr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214</cp:revision>
  <dcterms:created xsi:type="dcterms:W3CDTF">2023-04-09T07:59:26Z</dcterms:created>
  <dcterms:modified xsi:type="dcterms:W3CDTF">2026-06-14T09:20:44Z</dcterms:modified>
  <cp:version/>
</cp:coreProperties>
</file>