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31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00" autoAdjust="0"/>
  </p:normalViewPr>
  <p:slideViewPr>
    <p:cSldViewPr snapToGrid="0">
      <p:cViewPr varScale="1">
        <p:scale>
          <a:sx n="109" d="100"/>
          <a:sy n="109" d="100"/>
        </p:scale>
        <p:origin x="1314" y="108"/>
      </p:cViewPr>
      <p:guideLst>
        <p:guide orient="horz" pos="2159"/>
        <p:guide pos="311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8A8ED61D-FCBC-49FD-9DD0-414A4577D842}" type="datetime1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 편집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48AF92B1-0F28-4753-A775-0ADB05A65D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68130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7629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752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9202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321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8787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5201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6790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80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5283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8850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4E8EE-C3AC-49A1-8DDE-88224774F505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67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4E8EE-C3AC-49A1-8DDE-88224774F505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7AC0B-DF38-49EC-8091-19755C7123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661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9357" y="0"/>
            <a:ext cx="271732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200" dirty="0">
                <a:solidFill>
                  <a:srgbClr val="0000FF"/>
                </a:solidFill>
                <a:latin typeface="다음_Regular"/>
                <a:ea typeface="다음_Regular"/>
              </a:rPr>
              <a:t>2026.06.28</a:t>
            </a:r>
            <a:r>
              <a:rPr lang="ko-KR" altLang="en-US" sz="1200" dirty="0">
                <a:solidFill>
                  <a:srgbClr val="0000FF"/>
                </a:solidFill>
                <a:latin typeface="다음_Regular"/>
                <a:ea typeface="다음_Regular"/>
              </a:rPr>
              <a:t> 중고등부 </a:t>
            </a:r>
            <a:r>
              <a:rPr lang="ko-KR" altLang="en-US" sz="1200" dirty="0" err="1">
                <a:solidFill>
                  <a:srgbClr val="0000FF"/>
                </a:solidFill>
                <a:latin typeface="다음_Regular"/>
                <a:ea typeface="다음_Regular"/>
              </a:rPr>
              <a:t>찬양콘티</a:t>
            </a:r>
            <a:endParaRPr lang="ko-KR" altLang="en-US" sz="1200" dirty="0">
              <a:solidFill>
                <a:srgbClr val="0000FF"/>
              </a:solidFill>
              <a:latin typeface="다음_Regular"/>
              <a:ea typeface="다음_Regula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280" y="322110"/>
            <a:ext cx="302743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200" dirty="0">
                <a:latin typeface="다음_Regular"/>
                <a:ea typeface="다음_Regular"/>
              </a:rPr>
              <a:t>1. </a:t>
            </a:r>
            <a:r>
              <a:rPr lang="ko-KR" altLang="en-US" sz="1200" dirty="0">
                <a:latin typeface="다음_Regular"/>
                <a:ea typeface="다음_Regular"/>
              </a:rPr>
              <a:t>우린 쉬지 않으리</a:t>
            </a:r>
            <a:r>
              <a:rPr lang="en-US" altLang="ko-KR" sz="1200" dirty="0">
                <a:latin typeface="다음_Regular"/>
                <a:ea typeface="다음_Regular"/>
              </a:rPr>
              <a:t>(1811)</a:t>
            </a:r>
          </a:p>
        </p:txBody>
      </p:sp>
      <p:sp>
        <p:nvSpPr>
          <p:cNvPr id="6" name="TextBox 12"/>
          <p:cNvSpPr txBox="1"/>
          <p:nvPr/>
        </p:nvSpPr>
        <p:spPr>
          <a:xfrm>
            <a:off x="3576211" y="328336"/>
            <a:ext cx="28223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ko-KR" sz="1200" dirty="0">
                <a:latin typeface="다음_Regular"/>
                <a:ea typeface="다음_Regular"/>
              </a:rPr>
              <a:t>2. </a:t>
            </a:r>
            <a:r>
              <a:rPr lang="ko-KR" altLang="en-US" sz="1200" dirty="0">
                <a:latin typeface="다음_Regular"/>
                <a:ea typeface="다음_Regular"/>
              </a:rPr>
              <a:t>우리에게 향하신</a:t>
            </a:r>
            <a:r>
              <a:rPr lang="en-US" altLang="ko-KR" sz="1200" dirty="0">
                <a:latin typeface="다음_Regular"/>
                <a:ea typeface="다음_Regular"/>
              </a:rPr>
              <a:t>(647)</a:t>
            </a:r>
          </a:p>
        </p:txBody>
      </p:sp>
      <p:sp>
        <p:nvSpPr>
          <p:cNvPr id="7" name="TextBox 12"/>
          <p:cNvSpPr txBox="1"/>
          <p:nvPr/>
        </p:nvSpPr>
        <p:spPr>
          <a:xfrm>
            <a:off x="6901133" y="322110"/>
            <a:ext cx="28519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ko-KR" sz="1200" dirty="0">
                <a:latin typeface="다음_Regular"/>
                <a:ea typeface="다음_Regular"/>
              </a:rPr>
              <a:t>3.</a:t>
            </a:r>
            <a:r>
              <a:rPr lang="ko-KR" altLang="en-US" sz="1200" dirty="0">
                <a:latin typeface="다음_Regular"/>
                <a:ea typeface="다음_Regular"/>
              </a:rPr>
              <a:t> 빛 되신 주</a:t>
            </a:r>
            <a:r>
              <a:rPr lang="en-US" altLang="ko-KR" sz="1200" dirty="0">
                <a:latin typeface="다음_Regular"/>
                <a:ea typeface="다음_Regular"/>
              </a:rPr>
              <a:t>(1765)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3F9A9CFC-5A50-40FE-8372-DB8CCBA02BB0}"/>
              </a:ext>
            </a:extLst>
          </p:cNvPr>
          <p:cNvCxnSpPr/>
          <p:nvPr/>
        </p:nvCxnSpPr>
        <p:spPr>
          <a:xfrm>
            <a:off x="0" y="278565"/>
            <a:ext cx="9906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35D15CC6-926D-4F39-B710-CA372399227A}"/>
              </a:ext>
            </a:extLst>
          </p:cNvPr>
          <p:cNvCxnSpPr>
            <a:cxnSpLocks/>
          </p:cNvCxnSpPr>
          <p:nvPr/>
        </p:nvCxnSpPr>
        <p:spPr>
          <a:xfrm>
            <a:off x="3347964" y="276216"/>
            <a:ext cx="0" cy="6581001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2A258A27-0CB1-428F-A3E1-6A08EA9EC3DE}"/>
              </a:ext>
            </a:extLst>
          </p:cNvPr>
          <p:cNvCxnSpPr>
            <a:cxnSpLocks/>
          </p:cNvCxnSpPr>
          <p:nvPr/>
        </p:nvCxnSpPr>
        <p:spPr>
          <a:xfrm>
            <a:off x="6779208" y="277782"/>
            <a:ext cx="0" cy="6579435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1" name="그림 10">
            <a:extLst>
              <a:ext uri="{FF2B5EF4-FFF2-40B4-BE49-F238E27FC236}">
                <a16:creationId xmlns:a16="http://schemas.microsoft.com/office/drawing/2014/main" id="{4D19C9BC-E175-45D5-BEF5-5CE73256E9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36" r="914"/>
          <a:stretch/>
        </p:blipFill>
        <p:spPr>
          <a:xfrm>
            <a:off x="0" y="598326"/>
            <a:ext cx="3287583" cy="6258891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12832F45-F461-45ED-952F-977B7E063DB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08"/>
          <a:stretch/>
        </p:blipFill>
        <p:spPr>
          <a:xfrm>
            <a:off x="3436703" y="779946"/>
            <a:ext cx="3259226" cy="5573539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31AD9718-E4CC-4328-BC48-53ACB6D5E97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24" b="3126"/>
          <a:stretch/>
        </p:blipFill>
        <p:spPr>
          <a:xfrm>
            <a:off x="6836113" y="642652"/>
            <a:ext cx="3043512" cy="61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445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26</Words>
  <Application>Microsoft Office PowerPoint</Application>
  <PresentationFormat>A4 용지(210x297mm)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다음_Regular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179</cp:revision>
  <cp:lastPrinted>2026-02-21T06:49:03Z</cp:lastPrinted>
  <dcterms:created xsi:type="dcterms:W3CDTF">2023-04-09T08:19:52Z</dcterms:created>
  <dcterms:modified xsi:type="dcterms:W3CDTF">2026-06-21T09:22:37Z</dcterms:modified>
  <cp:version/>
</cp:coreProperties>
</file>