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14" y="1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D1F85810-46F7-44AB-A746-CFD8EA4814CE}" type="datetime1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</a:p>
          <a:p>
            <a:pPr lvl="1">
              <a:defRPr/>
            </a:pPr>
            <a:r>
              <a:rPr lang="ko-KR" altLang="en-US"/>
              <a:t>두 번째 수준</a:t>
            </a:r>
          </a:p>
          <a:p>
            <a:pPr lvl="2">
              <a:defRPr/>
            </a:pPr>
            <a:r>
              <a:rPr lang="ko-KR" altLang="en-US"/>
              <a:t>세 번째 수준</a:t>
            </a:r>
          </a:p>
          <a:p>
            <a:pPr lvl="3">
              <a:defRPr/>
            </a:pPr>
            <a:r>
              <a:rPr lang="ko-KR" altLang="en-US"/>
              <a:t>네 번째 수준</a:t>
            </a:r>
          </a:p>
          <a:p>
            <a:pPr lvl="4">
              <a:defRPr/>
            </a:pPr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D6FEC1C9-D64E-464C-B895-0D3E50EDBA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577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72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64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28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42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23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818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46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98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48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84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30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45552-B20A-459A-9832-CAF5B54F60FA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D760D-A0F3-4DA6-A6C0-4561902FD89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98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171" y="111744"/>
            <a:ext cx="34268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1. </a:t>
            </a:r>
            <a:r>
              <a:rPr lang="ko-KR" altLang="en-US" sz="1400" dirty="0">
                <a:latin typeface="다음_Regular"/>
                <a:ea typeface="다음_Regular"/>
              </a:rPr>
              <a:t>나 속죄함을 받은 후</a:t>
            </a:r>
            <a:r>
              <a:rPr lang="en-US" altLang="ko-KR" sz="1400" dirty="0">
                <a:latin typeface="다음_Regular"/>
                <a:ea typeface="다음_Regular"/>
              </a:rPr>
              <a:t>(183)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15824" y="5881"/>
            <a:ext cx="2700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200" dirty="0">
                <a:solidFill>
                  <a:srgbClr val="0070C0"/>
                </a:solidFill>
                <a:latin typeface="다음_Regular"/>
                <a:ea typeface="다음_Regular"/>
              </a:rPr>
              <a:t>2026.06.10  </a:t>
            </a:r>
            <a:r>
              <a:rPr lang="ko-KR" altLang="en-US" sz="1200" dirty="0">
                <a:solidFill>
                  <a:srgbClr val="0070C0"/>
                </a:solidFill>
                <a:latin typeface="다음_Regular"/>
                <a:ea typeface="다음_Regular"/>
              </a:rPr>
              <a:t>수요예배 </a:t>
            </a:r>
            <a:r>
              <a:rPr lang="ko-KR" altLang="en-US" sz="1200" dirty="0" err="1">
                <a:solidFill>
                  <a:srgbClr val="0070C0"/>
                </a:solidFill>
                <a:latin typeface="다음_Regular"/>
                <a:ea typeface="다음_Regular"/>
              </a:rPr>
              <a:t>찬양콘티</a:t>
            </a:r>
            <a:endParaRPr lang="ko-KR" altLang="en-US" sz="1200" dirty="0">
              <a:solidFill>
                <a:srgbClr val="0070C0"/>
              </a:solidFill>
              <a:latin typeface="다음_Regular"/>
              <a:ea typeface="다음_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88990" y="118003"/>
            <a:ext cx="33674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latin typeface="다음_Regular"/>
                <a:ea typeface="다음_Regular"/>
              </a:rPr>
              <a:t>2.</a:t>
            </a:r>
            <a:r>
              <a:rPr lang="ko-KR" altLang="en-US" sz="1400" dirty="0">
                <a:latin typeface="다음_Regular"/>
                <a:ea typeface="다음_Regular"/>
              </a:rPr>
              <a:t> 내 평생 살아온 길</a:t>
            </a:r>
            <a:r>
              <a:rPr lang="en-US" altLang="ko-KR" sz="1400" dirty="0">
                <a:latin typeface="다음_Regular"/>
                <a:ea typeface="다음_Regular"/>
              </a:rPr>
              <a:t>(1702)</a:t>
            </a: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D3C9F7A2-D2C3-185A-A980-DB74A706FBDB}"/>
              </a:ext>
            </a:extLst>
          </p:cNvPr>
          <p:cNvCxnSpPr>
            <a:cxnSpLocks/>
          </p:cNvCxnSpPr>
          <p:nvPr/>
        </p:nvCxnSpPr>
        <p:spPr>
          <a:xfrm>
            <a:off x="4953000" y="282880"/>
            <a:ext cx="0" cy="6575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212EBBB-E56D-4A78-F411-840053EBDE99}"/>
              </a:ext>
            </a:extLst>
          </p:cNvPr>
          <p:cNvCxnSpPr>
            <a:cxnSpLocks/>
          </p:cNvCxnSpPr>
          <p:nvPr/>
        </p:nvCxnSpPr>
        <p:spPr>
          <a:xfrm>
            <a:off x="0" y="452156"/>
            <a:ext cx="9906000" cy="23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>
            <a:extLst>
              <a:ext uri="{FF2B5EF4-FFF2-40B4-BE49-F238E27FC236}">
                <a16:creationId xmlns:a16="http://schemas.microsoft.com/office/drawing/2014/main" id="{EEF31DC7-1C09-4875-AC77-70893D90E9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67" b="1721"/>
          <a:stretch/>
        </p:blipFill>
        <p:spPr>
          <a:xfrm>
            <a:off x="26376" y="615653"/>
            <a:ext cx="4870937" cy="6189595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C12852EA-1B41-4639-BBDF-6526433698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2"/>
          <a:stretch/>
        </p:blipFill>
        <p:spPr>
          <a:xfrm>
            <a:off x="5014989" y="537902"/>
            <a:ext cx="4855843" cy="63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3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1693" y="70491"/>
            <a:ext cx="36259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3.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 하나님의 은혜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(1539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25173" y="70491"/>
            <a:ext cx="372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찬송가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401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장</a:t>
            </a:r>
            <a:r>
              <a:rPr lang="en-US" altLang="ko-KR" sz="1400" dirty="0">
                <a:solidFill>
                  <a:prstClr val="black"/>
                </a:solidFill>
                <a:latin typeface="다음_Regular"/>
                <a:ea typeface="다음_Regular"/>
              </a:rPr>
              <a:t>(</a:t>
            </a:r>
            <a:r>
              <a:rPr lang="ko-KR" altLang="en-US" sz="1400" dirty="0">
                <a:solidFill>
                  <a:prstClr val="black"/>
                </a:solidFill>
                <a:latin typeface="다음_Regular"/>
                <a:ea typeface="다음_Regular"/>
              </a:rPr>
              <a:t>천성을 향해 가는 성도들아</a:t>
            </a:r>
            <a:r>
              <a:rPr kumimoji="0" lang="en-US" altLang="ko-KR" sz="14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다음_Regular"/>
                <a:ea typeface="다음_Regular"/>
                <a:cs typeface="+mn-cs"/>
              </a:rPr>
              <a:t>)</a:t>
            </a: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A2215059-E4F5-5449-99B4-5B5310004EF7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143237C2-407F-1FA9-7D91-959A85BCA754}"/>
              </a:ext>
            </a:extLst>
          </p:cNvPr>
          <p:cNvCxnSpPr>
            <a:cxnSpLocks/>
          </p:cNvCxnSpPr>
          <p:nvPr/>
        </p:nvCxnSpPr>
        <p:spPr>
          <a:xfrm>
            <a:off x="0" y="415499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DF70E9D5-C56F-4993-A3F4-3950FD0DDA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3" b="2820"/>
          <a:stretch/>
        </p:blipFill>
        <p:spPr>
          <a:xfrm>
            <a:off x="5007770" y="470316"/>
            <a:ext cx="4871854" cy="633477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E4ECCDAC-D2CD-400C-A96C-BCC883AC96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40" b="870"/>
          <a:stretch/>
        </p:blipFill>
        <p:spPr>
          <a:xfrm>
            <a:off x="26377" y="505645"/>
            <a:ext cx="4854270" cy="633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98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37</Words>
  <Application>Microsoft Office PowerPoint</Application>
  <PresentationFormat>A4 용지(210x297mm)</PresentationFormat>
  <Paragraphs>5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다음_Regular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254</cp:revision>
  <dcterms:created xsi:type="dcterms:W3CDTF">2023-04-09T07:04:22Z</dcterms:created>
  <dcterms:modified xsi:type="dcterms:W3CDTF">2026-06-07T10:52:43Z</dcterms:modified>
  <cp:version/>
</cp:coreProperties>
</file>