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0" autoAdjust="0"/>
  </p:normalViewPr>
  <p:slideViewPr>
    <p:cSldViewPr snapToGrid="0">
      <p:cViewPr varScale="1">
        <p:scale>
          <a:sx n="109" d="100"/>
          <a:sy n="109" d="100"/>
        </p:scale>
        <p:origin x="1314" y="108"/>
      </p:cViewPr>
      <p:guideLst>
        <p:guide orient="horz" pos="2159"/>
        <p:guide pos="31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8A8ED61D-FCBC-49FD-9DD0-414A4577D842}" type="datetime1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48AF92B1-0F28-4753-A775-0ADB05A65D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8130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762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7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2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2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78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20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79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8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85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67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4E8EE-C3AC-49A1-8DDE-88224774F505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61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9357" y="0"/>
            <a:ext cx="27173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solidFill>
                  <a:srgbClr val="0000FF"/>
                </a:solidFill>
                <a:latin typeface="다음_Regular"/>
                <a:ea typeface="다음_Regular"/>
              </a:rPr>
              <a:t>2026.06.10</a:t>
            </a:r>
            <a:r>
              <a:rPr lang="ko-KR" altLang="en-US" sz="1200" dirty="0">
                <a:solidFill>
                  <a:srgbClr val="0000FF"/>
                </a:solidFill>
                <a:latin typeface="다음_Regular"/>
                <a:ea typeface="다음_Regular"/>
              </a:rPr>
              <a:t> 중고등부 </a:t>
            </a:r>
            <a:r>
              <a:rPr lang="ko-KR" altLang="en-US" sz="1200" dirty="0" err="1">
                <a:solidFill>
                  <a:srgbClr val="0000FF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00FF"/>
              </a:solidFill>
              <a:latin typeface="다음_Regular"/>
              <a:ea typeface="다음_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280" y="322110"/>
            <a:ext cx="302743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1. </a:t>
            </a:r>
            <a:r>
              <a:rPr lang="ko-KR" altLang="en-US" sz="1200" dirty="0">
                <a:latin typeface="다음_Regular"/>
                <a:ea typeface="다음_Regular"/>
              </a:rPr>
              <a:t>오 주여 나의 마음이</a:t>
            </a:r>
            <a:r>
              <a:rPr lang="en-US" altLang="ko-KR" sz="1200" dirty="0">
                <a:latin typeface="다음_Regular"/>
                <a:ea typeface="다음_Regular"/>
              </a:rPr>
              <a:t>(764)</a:t>
            </a:r>
          </a:p>
        </p:txBody>
      </p:sp>
      <p:sp>
        <p:nvSpPr>
          <p:cNvPr id="6" name="TextBox 12"/>
          <p:cNvSpPr txBox="1"/>
          <p:nvPr/>
        </p:nvSpPr>
        <p:spPr>
          <a:xfrm>
            <a:off x="3576211" y="328336"/>
            <a:ext cx="28223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2. </a:t>
            </a:r>
            <a:r>
              <a:rPr lang="ko-KR" altLang="en-US" sz="1200" dirty="0">
                <a:latin typeface="다음_Regular"/>
                <a:ea typeface="다음_Regular"/>
              </a:rPr>
              <a:t>찬송을 부르세요</a:t>
            </a:r>
            <a:r>
              <a:rPr lang="en-US" altLang="ko-KR" sz="1200" dirty="0">
                <a:latin typeface="다음_Regular"/>
                <a:ea typeface="다음_Regular"/>
              </a:rPr>
              <a:t>(1083)</a:t>
            </a:r>
          </a:p>
        </p:txBody>
      </p:sp>
      <p:sp>
        <p:nvSpPr>
          <p:cNvPr id="7" name="TextBox 12"/>
          <p:cNvSpPr txBox="1"/>
          <p:nvPr/>
        </p:nvSpPr>
        <p:spPr>
          <a:xfrm>
            <a:off x="6901133" y="322110"/>
            <a:ext cx="28519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3.</a:t>
            </a:r>
            <a:r>
              <a:rPr lang="ko-KR" altLang="en-US" sz="1200" dirty="0">
                <a:latin typeface="다음_Regular"/>
                <a:ea typeface="다음_Regular"/>
              </a:rPr>
              <a:t> 나의 하나님 그 크신 사랑</a:t>
            </a:r>
            <a:r>
              <a:rPr lang="en-US" altLang="ko-KR" sz="1200" dirty="0">
                <a:latin typeface="다음_Regular"/>
                <a:ea typeface="다음_Regular"/>
              </a:rPr>
              <a:t>(1736)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3F9A9CFC-5A50-40FE-8372-DB8CCBA02BB0}"/>
              </a:ext>
            </a:extLst>
          </p:cNvPr>
          <p:cNvCxnSpPr/>
          <p:nvPr/>
        </p:nvCxnSpPr>
        <p:spPr>
          <a:xfrm>
            <a:off x="0" y="278565"/>
            <a:ext cx="9906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5D15CC6-926D-4F39-B710-CA372399227A}"/>
              </a:ext>
            </a:extLst>
          </p:cNvPr>
          <p:cNvCxnSpPr>
            <a:cxnSpLocks/>
          </p:cNvCxnSpPr>
          <p:nvPr/>
        </p:nvCxnSpPr>
        <p:spPr>
          <a:xfrm>
            <a:off x="3347964" y="276216"/>
            <a:ext cx="0" cy="658100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2A258A27-0CB1-428F-A3E1-6A08EA9EC3DE}"/>
              </a:ext>
            </a:extLst>
          </p:cNvPr>
          <p:cNvCxnSpPr>
            <a:cxnSpLocks/>
          </p:cNvCxnSpPr>
          <p:nvPr/>
        </p:nvCxnSpPr>
        <p:spPr>
          <a:xfrm>
            <a:off x="6779208" y="277782"/>
            <a:ext cx="0" cy="657943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9" name="그림 8">
            <a:extLst>
              <a:ext uri="{FF2B5EF4-FFF2-40B4-BE49-F238E27FC236}">
                <a16:creationId xmlns:a16="http://schemas.microsoft.com/office/drawing/2014/main" id="{0396451F-32FC-4899-B779-932A41465C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26"/>
          <a:stretch/>
        </p:blipFill>
        <p:spPr>
          <a:xfrm>
            <a:off x="70975" y="747346"/>
            <a:ext cx="3206015" cy="5512775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68391920-166E-4E50-B0C4-D255DEF4DD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13"/>
          <a:stretch/>
        </p:blipFill>
        <p:spPr>
          <a:xfrm>
            <a:off x="3418939" y="747347"/>
            <a:ext cx="3289294" cy="4677507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8235C018-CCF6-4FAE-B836-83D6AF2DF14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1"/>
          <a:stretch/>
        </p:blipFill>
        <p:spPr>
          <a:xfrm>
            <a:off x="6832601" y="625485"/>
            <a:ext cx="3055816" cy="618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4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29</Words>
  <Application>Microsoft Office PowerPoint</Application>
  <PresentationFormat>A4 용지(210x297mm)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176</cp:revision>
  <cp:lastPrinted>2026-02-21T06:49:03Z</cp:lastPrinted>
  <dcterms:created xsi:type="dcterms:W3CDTF">2023-04-09T08:19:52Z</dcterms:created>
  <dcterms:modified xsi:type="dcterms:W3CDTF">2026-06-07T11:00:52Z</dcterms:modified>
  <cp:version/>
</cp:coreProperties>
</file>