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311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400" autoAdjust="0"/>
  </p:normalViewPr>
  <p:slideViewPr>
    <p:cSldViewPr snapToGrid="0">
      <p:cViewPr varScale="1">
        <p:scale>
          <a:sx n="109" d="100"/>
          <a:sy n="109" d="100"/>
        </p:scale>
        <p:origin x="1314" y="108"/>
      </p:cViewPr>
      <p:guideLst>
        <p:guide orient="horz" pos="2159"/>
        <p:guide pos="311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8A8ED61D-FCBC-49FD-9DD0-414A4577D842}" type="datetime1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 편집</a:t>
            </a:r>
          </a:p>
          <a:p>
            <a:pPr lvl="1">
              <a:defRPr/>
            </a:pPr>
            <a:r>
              <a:rPr lang="ko-KR" altLang="en-US"/>
              <a:t>둘째 수준</a:t>
            </a:r>
          </a:p>
          <a:p>
            <a:pPr lvl="2">
              <a:defRPr/>
            </a:pPr>
            <a:r>
              <a:rPr lang="ko-KR" altLang="en-US"/>
              <a:t>셋째 수준</a:t>
            </a:r>
          </a:p>
          <a:p>
            <a:pPr lvl="3">
              <a:defRPr/>
            </a:pPr>
            <a:r>
              <a:rPr lang="ko-KR" altLang="en-US"/>
              <a:t>넷째 수준</a:t>
            </a:r>
          </a:p>
          <a:p>
            <a:pPr lvl="4">
              <a:defRPr/>
            </a:pPr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48AF92B1-0F28-4753-A775-0ADB05A65D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68130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7629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752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9202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321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8787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5201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6790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80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5283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8850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1676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4E8EE-C3AC-49A1-8DDE-88224774F505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6610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09357" y="0"/>
            <a:ext cx="271732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200" dirty="0">
                <a:solidFill>
                  <a:srgbClr val="0000FF"/>
                </a:solidFill>
                <a:latin typeface="다음_Regular"/>
                <a:ea typeface="다음_Regular"/>
              </a:rPr>
              <a:t>2026.06.21</a:t>
            </a:r>
            <a:r>
              <a:rPr lang="ko-KR" altLang="en-US" sz="1200" dirty="0">
                <a:solidFill>
                  <a:srgbClr val="0000FF"/>
                </a:solidFill>
                <a:latin typeface="다음_Regular"/>
                <a:ea typeface="다음_Regular"/>
              </a:rPr>
              <a:t> 중고등부 </a:t>
            </a:r>
            <a:r>
              <a:rPr lang="ko-KR" altLang="en-US" sz="1200" dirty="0" err="1">
                <a:solidFill>
                  <a:srgbClr val="0000FF"/>
                </a:solidFill>
                <a:latin typeface="다음_Regular"/>
                <a:ea typeface="다음_Regular"/>
              </a:rPr>
              <a:t>찬양콘티</a:t>
            </a:r>
            <a:endParaRPr lang="ko-KR" altLang="en-US" sz="1200" dirty="0">
              <a:solidFill>
                <a:srgbClr val="0000FF"/>
              </a:solidFill>
              <a:latin typeface="다음_Regular"/>
              <a:ea typeface="다음_Regula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280" y="322110"/>
            <a:ext cx="302743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200" dirty="0">
                <a:latin typeface="다음_Regular"/>
                <a:ea typeface="다음_Regular"/>
              </a:rPr>
              <a:t>1. </a:t>
            </a:r>
            <a:r>
              <a:rPr lang="ko-KR" altLang="en-US" sz="1200" dirty="0">
                <a:latin typeface="다음_Regular"/>
                <a:ea typeface="다음_Regular"/>
              </a:rPr>
              <a:t>아름다운 사랑을 나눠요</a:t>
            </a:r>
            <a:r>
              <a:rPr lang="en-US" altLang="ko-KR" sz="1200" dirty="0">
                <a:latin typeface="다음_Regular"/>
                <a:ea typeface="다음_Regular"/>
              </a:rPr>
              <a:t>(1176)</a:t>
            </a:r>
          </a:p>
        </p:txBody>
      </p:sp>
      <p:sp>
        <p:nvSpPr>
          <p:cNvPr id="6" name="TextBox 12"/>
          <p:cNvSpPr txBox="1"/>
          <p:nvPr/>
        </p:nvSpPr>
        <p:spPr>
          <a:xfrm>
            <a:off x="3576211" y="328336"/>
            <a:ext cx="282233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altLang="ko-KR" sz="1200" dirty="0">
                <a:latin typeface="다음_Regular"/>
                <a:ea typeface="다음_Regular"/>
              </a:rPr>
              <a:t>2. </a:t>
            </a:r>
            <a:r>
              <a:rPr lang="ko-KR" altLang="en-US" sz="1200" dirty="0">
                <a:latin typeface="다음_Regular"/>
                <a:ea typeface="다음_Regular"/>
              </a:rPr>
              <a:t>아름다운 이야기가 있네</a:t>
            </a:r>
            <a:r>
              <a:rPr lang="en-US" altLang="ko-KR" sz="1200" dirty="0">
                <a:latin typeface="다음_Regular"/>
                <a:ea typeface="다음_Regular"/>
              </a:rPr>
              <a:t>(942)</a:t>
            </a:r>
          </a:p>
        </p:txBody>
      </p:sp>
      <p:sp>
        <p:nvSpPr>
          <p:cNvPr id="7" name="TextBox 12"/>
          <p:cNvSpPr txBox="1"/>
          <p:nvPr/>
        </p:nvSpPr>
        <p:spPr>
          <a:xfrm>
            <a:off x="6901133" y="322110"/>
            <a:ext cx="285196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altLang="ko-KR" sz="1200" dirty="0">
                <a:latin typeface="다음_Regular"/>
                <a:ea typeface="다음_Regular"/>
              </a:rPr>
              <a:t>3.</a:t>
            </a:r>
            <a:r>
              <a:rPr lang="ko-KR" altLang="en-US" sz="1200" dirty="0">
                <a:latin typeface="다음_Regular"/>
                <a:ea typeface="다음_Regular"/>
              </a:rPr>
              <a:t> 하나님 아버지의 마음</a:t>
            </a:r>
            <a:r>
              <a:rPr lang="en-US" altLang="ko-KR" sz="1200" dirty="0">
                <a:latin typeface="다음_Regular"/>
                <a:ea typeface="다음_Regular"/>
              </a:rPr>
              <a:t>(1918)</a:t>
            </a: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3F9A9CFC-5A50-40FE-8372-DB8CCBA02BB0}"/>
              </a:ext>
            </a:extLst>
          </p:cNvPr>
          <p:cNvCxnSpPr/>
          <p:nvPr/>
        </p:nvCxnSpPr>
        <p:spPr>
          <a:xfrm>
            <a:off x="0" y="278565"/>
            <a:ext cx="9906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35D15CC6-926D-4F39-B710-CA372399227A}"/>
              </a:ext>
            </a:extLst>
          </p:cNvPr>
          <p:cNvCxnSpPr>
            <a:cxnSpLocks/>
          </p:cNvCxnSpPr>
          <p:nvPr/>
        </p:nvCxnSpPr>
        <p:spPr>
          <a:xfrm>
            <a:off x="3347964" y="276216"/>
            <a:ext cx="0" cy="6581001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4" name="직선 연결선 13">
            <a:extLst>
              <a:ext uri="{FF2B5EF4-FFF2-40B4-BE49-F238E27FC236}">
                <a16:creationId xmlns:a16="http://schemas.microsoft.com/office/drawing/2014/main" id="{2A258A27-0CB1-428F-A3E1-6A08EA9EC3DE}"/>
              </a:ext>
            </a:extLst>
          </p:cNvPr>
          <p:cNvCxnSpPr>
            <a:cxnSpLocks/>
          </p:cNvCxnSpPr>
          <p:nvPr/>
        </p:nvCxnSpPr>
        <p:spPr>
          <a:xfrm>
            <a:off x="6779208" y="277782"/>
            <a:ext cx="0" cy="6579435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8" name="그림 7">
            <a:extLst>
              <a:ext uri="{FF2B5EF4-FFF2-40B4-BE49-F238E27FC236}">
                <a16:creationId xmlns:a16="http://schemas.microsoft.com/office/drawing/2014/main" id="{D04B7C4B-2F57-4E26-AD63-21D49A8E238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26" b="1539"/>
          <a:stretch/>
        </p:blipFill>
        <p:spPr>
          <a:xfrm>
            <a:off x="17583" y="720971"/>
            <a:ext cx="3287583" cy="5996354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E291E21D-E492-4156-B76D-CD5F5079F08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69"/>
          <a:stretch/>
        </p:blipFill>
        <p:spPr>
          <a:xfrm>
            <a:off x="3425931" y="791308"/>
            <a:ext cx="3266521" cy="6022731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C0CD20A1-55F6-4918-AC18-FCFF83BBDD2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30"/>
          <a:stretch/>
        </p:blipFill>
        <p:spPr>
          <a:xfrm>
            <a:off x="6840170" y="791308"/>
            <a:ext cx="3048247" cy="5926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445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27</Words>
  <Application>Microsoft Office PowerPoint</Application>
  <PresentationFormat>A4 용지(210x297mm)</PresentationFormat>
  <Paragraphs>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다음_Regular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178</cp:revision>
  <cp:lastPrinted>2026-02-21T06:49:03Z</cp:lastPrinted>
  <dcterms:created xsi:type="dcterms:W3CDTF">2023-04-09T08:19:52Z</dcterms:created>
  <dcterms:modified xsi:type="dcterms:W3CDTF">2026-06-14T09:27:05Z</dcterms:modified>
  <cp:version/>
</cp:coreProperties>
</file>