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76"/>
  </p:notesMasterIdLst>
  <p:handoutMasterIdLst>
    <p:handoutMasterId r:id="rId77"/>
  </p:handoutMasterIdLst>
  <p:sldIdLst>
    <p:sldId id="1823" r:id="rId4"/>
    <p:sldId id="1744" r:id="rId5"/>
    <p:sldId id="1922" r:id="rId6"/>
    <p:sldId id="1923" r:id="rId7"/>
    <p:sldId id="1924" r:id="rId8"/>
    <p:sldId id="1925" r:id="rId9"/>
    <p:sldId id="1926" r:id="rId10"/>
    <p:sldId id="1927" r:id="rId11"/>
    <p:sldId id="1932" r:id="rId12"/>
    <p:sldId id="1933" r:id="rId13"/>
    <p:sldId id="1934" r:id="rId14"/>
    <p:sldId id="1921" r:id="rId15"/>
    <p:sldId id="257" r:id="rId16"/>
    <p:sldId id="261" r:id="rId17"/>
    <p:sldId id="262" r:id="rId18"/>
    <p:sldId id="263" r:id="rId19"/>
    <p:sldId id="1916" r:id="rId20"/>
    <p:sldId id="4353" r:id="rId21"/>
    <p:sldId id="258" r:id="rId22"/>
    <p:sldId id="259" r:id="rId23"/>
    <p:sldId id="260" r:id="rId24"/>
    <p:sldId id="4354" r:id="rId25"/>
    <p:sldId id="4355" r:id="rId26"/>
    <p:sldId id="4356" r:id="rId27"/>
    <p:sldId id="264" r:id="rId28"/>
    <p:sldId id="265" r:id="rId29"/>
    <p:sldId id="266" r:id="rId30"/>
    <p:sldId id="267" r:id="rId31"/>
    <p:sldId id="268" r:id="rId32"/>
    <p:sldId id="1820" r:id="rId33"/>
    <p:sldId id="1861" r:id="rId34"/>
    <p:sldId id="1935" r:id="rId35"/>
    <p:sldId id="256" r:id="rId36"/>
    <p:sldId id="4357" r:id="rId37"/>
    <p:sldId id="4358" r:id="rId38"/>
    <p:sldId id="4359" r:id="rId39"/>
    <p:sldId id="4360" r:id="rId40"/>
    <p:sldId id="4361" r:id="rId41"/>
    <p:sldId id="1821" r:id="rId42"/>
    <p:sldId id="1826" r:id="rId43"/>
    <p:sldId id="1822" r:id="rId44"/>
    <p:sldId id="2680" r:id="rId45"/>
    <p:sldId id="4352" r:id="rId46"/>
    <p:sldId id="4362" r:id="rId47"/>
    <p:sldId id="4363" r:id="rId48"/>
    <p:sldId id="1917" r:id="rId49"/>
    <p:sldId id="4364" r:id="rId50"/>
    <p:sldId id="4365" r:id="rId51"/>
    <p:sldId id="4366" r:id="rId52"/>
    <p:sldId id="3774" r:id="rId53"/>
    <p:sldId id="1886" r:id="rId54"/>
    <p:sldId id="3685" r:id="rId55"/>
    <p:sldId id="4344" r:id="rId56"/>
    <p:sldId id="1979" r:id="rId57"/>
    <p:sldId id="1980" r:id="rId58"/>
    <p:sldId id="1981" r:id="rId59"/>
    <p:sldId id="1982" r:id="rId60"/>
    <p:sldId id="2048" r:id="rId61"/>
    <p:sldId id="3950" r:id="rId62"/>
    <p:sldId id="4368" r:id="rId63"/>
    <p:sldId id="4367" r:id="rId64"/>
    <p:sldId id="4343" r:id="rId65"/>
    <p:sldId id="1991" r:id="rId66"/>
    <p:sldId id="1986" r:id="rId67"/>
    <p:sldId id="2412" r:id="rId68"/>
    <p:sldId id="1989" r:id="rId69"/>
    <p:sldId id="1992" r:id="rId70"/>
    <p:sldId id="1993" r:id="rId71"/>
    <p:sldId id="1994" r:id="rId72"/>
    <p:sldId id="1995" r:id="rId73"/>
    <p:sldId id="1996" r:id="rId74"/>
    <p:sldId id="1997" r:id="rId75"/>
  </p:sldIdLst>
  <p:sldSz cx="9144000" cy="5143500" type="screen16x9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FF"/>
    <a:srgbClr val="FF66FF"/>
    <a:srgbClr val="0066FF"/>
    <a:srgbClr val="FFCCFF"/>
    <a:srgbClr val="3333FF"/>
    <a:srgbClr val="FF00FF"/>
    <a:srgbClr val="CC66FF"/>
    <a:srgbClr val="0066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383" autoAdjust="0"/>
  </p:normalViewPr>
  <p:slideViewPr>
    <p:cSldViewPr>
      <p:cViewPr varScale="1">
        <p:scale>
          <a:sx n="144" d="100"/>
          <a:sy n="144" d="100"/>
        </p:scale>
        <p:origin x="438" y="12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640"/>
    </p:cViewPr>
  </p:sorterViewPr>
  <p:notesViewPr>
    <p:cSldViewPr showGuides="1">
      <p:cViewPr varScale="1">
        <p:scale>
          <a:sx n="85" d="100"/>
          <a:sy n="85" d="100"/>
        </p:scale>
        <p:origin x="-378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75AA59-60FA-4B72-BBC7-092CA54781F7}" type="datetimeFigureOut">
              <a:rPr lang="ko-KR" altLang="en-US" smtClean="0"/>
              <a:t>2026-06-13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845CE-1256-4B59-8ADE-D5EAB88B84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5865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E8DA9-62B0-4D52-8347-E8A06A7F626F}" type="datetimeFigureOut">
              <a:rPr lang="ko-KR" altLang="en-US" smtClean="0"/>
              <a:pPr/>
              <a:t>2026-06-13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8D14D-FD1D-4022-B138-C750F34F91B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5557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2868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0505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z="3600" dirty="0" err="1"/>
              <a:t>교독문</a:t>
            </a:r>
            <a:r>
              <a:rPr lang="en-US" altLang="ko-KR" sz="3600" dirty="0"/>
              <a:t> </a:t>
            </a:r>
            <a:r>
              <a:rPr lang="ko-KR" altLang="en-US" sz="3600" dirty="0" err="1"/>
              <a:t>삽입할것</a:t>
            </a:r>
            <a:endParaRPr lang="ko-KR" altLang="en-US" sz="36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402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806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z="2400" dirty="0" err="1"/>
              <a:t>베가스</a:t>
            </a:r>
            <a:r>
              <a:rPr lang="ko-KR" altLang="en-US" sz="2400" dirty="0"/>
              <a:t> 녹화 시작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1026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z="2000" dirty="0" err="1"/>
              <a:t>베가스</a:t>
            </a:r>
            <a:r>
              <a:rPr lang="ko-KR" altLang="en-US" sz="2000" dirty="0"/>
              <a:t> 녹화 종료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5398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3360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4542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1693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ko-KR" altLang="en-US" sz="2400" dirty="0" err="1">
                <a:solidFill>
                  <a:prstClr val="black"/>
                </a:solidFill>
              </a:rPr>
              <a:t>베가스</a:t>
            </a:r>
            <a:r>
              <a:rPr lang="ko-KR" altLang="en-US" sz="2400" dirty="0">
                <a:solidFill>
                  <a:prstClr val="black"/>
                </a:solidFill>
              </a:rPr>
              <a:t> 녹화 시작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8245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1250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3011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43759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23128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51075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08395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345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63259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8110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ko-KR" altLang="en-US" sz="2400" dirty="0" err="1">
                <a:solidFill>
                  <a:prstClr val="black"/>
                </a:solidFill>
              </a:rPr>
              <a:t>베가스</a:t>
            </a:r>
            <a:r>
              <a:rPr lang="ko-KR" altLang="en-US" sz="2400" dirty="0">
                <a:solidFill>
                  <a:prstClr val="black"/>
                </a:solidFill>
              </a:rPr>
              <a:t> 녹화 종료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20670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ko-KR" altLang="en-US" sz="2400" dirty="0" err="1">
                <a:solidFill>
                  <a:prstClr val="black"/>
                </a:solidFill>
              </a:rPr>
              <a:t>베가스</a:t>
            </a:r>
            <a:r>
              <a:rPr lang="ko-KR" altLang="en-US" sz="2400" dirty="0">
                <a:solidFill>
                  <a:prstClr val="black"/>
                </a:solidFill>
              </a:rPr>
              <a:t> 녹화 종료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5541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9936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5744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9111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2719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4129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6771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8D14D-FD1D-4022-B138-C750F34F91BF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3936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7D5B5-B6B3-42E2-94D7-C6BDE02F439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7D546-BD98-45CB-9B26-5625F49570B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AD608-F458-4E12-BBCA-C58B5517B48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002555-46E9-4FAB-BB7E-D521E53DAA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D1ECCE-0F5E-46EC-B567-EA7C8CE843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E70C87-937E-437B-94C9-9611F285B4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7F0290-68F7-4B81-9903-FEBD8EF05A7A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34590368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531155-0D75-4490-BD27-98890C3366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FF6E3F-8EEC-43BB-9D05-091561E2EF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904763-AA66-4FBD-AEAB-18D835B347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A56CEF-7928-42E5-BE26-DBD179D1A3B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95912801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ECC0F6-67A1-4934-8071-210CFCDC5A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860624-AC1B-4167-BAC4-89949BD5CD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7E45E5-D998-4F32-8278-86CC669820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AE83F-772E-48BB-9D08-22DA7165A0DA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27560243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E0216B-2504-49DA-849C-28B38B6684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F3D193-48A7-4FFD-8737-55830A2B4F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1EFDAF-58BD-4B32-8AC8-D3F4EA0B8E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5292F1-BF0E-459E-98F8-5B1BE58079B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46674482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874E7F3-89BC-4B70-84A4-EA6E322F0E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CA2DAD3-5471-46C4-9DBF-C109A9CAD5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68C8CA9-7FB2-4632-AF28-BE5C12F992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D3E025-936E-43CC-ACC7-7C77E53138B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93740361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2CEA6A9-5923-4AC7-9DF5-EE2F3B43CF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AAC890F-C730-4B7E-A1E0-B0E405D04C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7662E1A-2ACA-43E2-9475-2399C23AED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128B10-D926-4D33-BAEA-FA91CB74B9D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24890978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C2AED01-9777-4500-995E-6367D267E8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E07E147-CB58-4BE7-AAA5-C20769CA19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9EF1B40-6B08-477D-9E22-5534DA791F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7F749B-F510-475D-9704-2B4C243AA72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75403706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9A3AA3-90D6-4C3E-9658-166017F793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434BCA-5B21-48E9-906C-DDE91B709B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41971F-7ACC-46B3-BBC5-79E1A9063C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692B81-08BA-4036-A237-B14F80A0087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48490619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C6F08-B32D-4633-825D-F4449920ADD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51644B-4FD7-4F1A-B85D-A3B132076D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A18093-46CD-427E-84BC-576A59E604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4E49CB-BAFB-4001-8C5F-CFD0F6B029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F02416-14A5-412E-81AA-C5E51521159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09875420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4ED818-B604-4783-AE73-35FC85C2D7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58DADB-8520-4B54-BD20-09C0C82797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0AE054-04ED-4AA5-89E8-F6381762BB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F973CD-9ADA-4A15-A850-8B8727E1F08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43650894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A68F93-ADBA-4D91-AFEB-D3A741EC14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3C74DA-F277-452C-A722-0C0ED7CA66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696870-BADE-47A9-9E4F-DD5702D44C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8270C-C193-4D45-8101-944C8DD1172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96274539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CD9384-4565-4CC5-9A87-F3A5EF1E88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CA9BDC-0EDC-4CF6-B193-5F9C7D8195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BB2105-4B8B-4CA8-963E-0518EAEC31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D8BFA7-F706-4AFC-B2A9-A885AF97760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39486471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206154-AD60-4B52-815A-49E229BC33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0276B1-CEC4-4925-8BF1-1329EA3082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D5D8E2-1920-4B03-BF2C-063C69E58F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FBBCFC-6BBB-4056-BE6A-D444AC77476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195516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E7FCF0-F024-4A99-8CE8-D78044D1E3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3155DF-AB3B-4099-9CCF-0771DF881A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E162D3-09EA-4043-B882-E076E78F3B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FFF604-5BA7-4729-85AE-95E8F92B55A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00539324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B38E22-9190-442F-86FF-E2D6D5EB11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17EE68-9443-470D-B862-0B782B12F5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5DDDD7-ECE2-4520-AF50-E1A4B0814E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7A0A3E-12CA-4089-9042-2AC329E4D88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73036720"/>
      </p:ext>
    </p:extLst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37107BA-D2C4-4BA1-965F-1DCD206D9D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1957E47-0373-412B-A2E8-77D17CBE96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D3A288-3994-4C32-801A-F50EB14DB2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01048F-6952-44A5-AF4B-DC774E0A4098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32191973"/>
      </p:ext>
    </p:extLst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70BECA8-02DB-458D-A679-C5EC98A996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C9BB89C-7579-497A-B3EF-4E6C121842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AF529A5-3494-4EEE-9704-79392C9A9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2B3661-82E8-400F-86B7-77D32BDC8A0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96049778"/>
      </p:ext>
    </p:extLst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927D36E-36ED-4A5A-8379-FCF4B37E15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ED36924-3411-45D2-BC65-26D1EAFC4C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E057A82-005F-47D1-B879-8479F9D3E7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5DE998-B736-41CC-8D7B-6790194CAED8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22473399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D8774-ACFB-46E3-A222-C50BF15DC6E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4415E6-0311-4D1E-8FAB-5A117AA6DE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2A8DE4-48FE-480B-B93D-75E40074D6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A989F5-0387-40A9-A985-EDDFB21B36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615674-1A84-411E-ADA4-181981882CED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083234"/>
      </p:ext>
    </p:extLst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ACB47B-775B-4530-93BA-A40DAB3975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F249BC-9892-4B45-9067-0A42408EE6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59D28B-B4B9-439D-AF3E-8BC83947D9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E008DB-9938-438C-8145-0D1360A4A00A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3428095"/>
      </p:ext>
    </p:extLst>
  </p:cSld>
  <p:clrMapOvr>
    <a:masterClrMapping/>
  </p:clrMapOvr>
  <p:transition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A4511F-B669-4AC0-A490-EEBBC90932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A7BD9F-93D9-400D-BE8F-1C172C00B6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29AB13-B6C5-4038-B3DE-99FD0977DA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D3B2D-8A91-439A-99EA-4E0E01DB469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25359675"/>
      </p:ext>
    </p:extLst>
  </p:cSld>
  <p:clrMapOvr>
    <a:masterClrMapping/>
  </p:clrMapOvr>
  <p:transition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46DC71-E45C-4F07-BC04-31F3BA65D5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1F376D-0DFE-4F94-9F14-C8197525AD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8C347E-61DC-4E2C-BA91-D5C1EECBB0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BB0225-C8D6-4A62-BEED-EC23B46C0A2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53105781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D0621-C750-417C-A055-21FF63038CC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D246E-8ADE-4251-8806-B3C05801356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AD3DE-B25A-4B8C-9F21-0FC5807DD8A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C3679-9EC6-404F-BA86-BE4093D7E0B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73879-BBE8-4048-9749-CBBB0B27F0B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2D26C-783D-42F0-A420-6F4B4305D2F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5132D16-67D8-4891-A683-8B138EDDF32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56381EF-7FA7-4EA9-8235-71613EF988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51BB73F-C947-4C89-ADBC-10AF36024B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BF02867-0C16-4D53-A486-06B609A8E2E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376475A-ED01-4331-9341-50699C27F1A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6A1335F-AEA0-4D9B-903B-E37B0E04C2C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400"/>
            </a:lvl1pPr>
          </a:lstStyle>
          <a:p>
            <a:fld id="{8BB4BDD9-5912-4535-8077-F907C1D90CD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82654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zoom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D4A02FF-3306-4AC4-A6D6-3E309E2058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F97D3F7-0FBF-400B-BF63-784AC7DE05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4CDB878-2C40-4C51-BB58-2575C0917FA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4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F1CB761-9240-47B9-96E4-9EE34DCD54B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4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50F090C-C67C-4BF4-BA83-4EA2AB25B46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400"/>
            </a:lvl1pPr>
          </a:lstStyle>
          <a:p>
            <a:fld id="{35BC3672-451F-436C-9512-5FCD556A69DA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67756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zoom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27.xml"/><Relationship Id="rId7" Type="http://schemas.openxmlformats.org/officeDocument/2006/relationships/slide" Target="slide24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slide" Target="slide18.xml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27.xml"/><Relationship Id="rId7" Type="http://schemas.openxmlformats.org/officeDocument/2006/relationships/slide" Target="slide24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slide" Target="slide18.xml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27.xml"/><Relationship Id="rId7" Type="http://schemas.openxmlformats.org/officeDocument/2006/relationships/slide" Target="slide2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slide" Target="slide18.xml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27.xml"/><Relationship Id="rId7" Type="http://schemas.openxmlformats.org/officeDocument/2006/relationships/slide" Target="slide18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slide" Target="slide24.xml"/><Relationship Id="rId10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openxmlformats.org/officeDocument/2006/relationships/slide" Target="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27.xml"/><Relationship Id="rId7" Type="http://schemas.openxmlformats.org/officeDocument/2006/relationships/slide" Target="slide18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slide" Target="slide24.xml"/><Relationship Id="rId10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27.xml"/><Relationship Id="rId7" Type="http://schemas.openxmlformats.org/officeDocument/2006/relationships/slide" Target="slide18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slide" Target="slide24.xml"/><Relationship Id="rId10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27.xml"/><Relationship Id="rId7" Type="http://schemas.openxmlformats.org/officeDocument/2006/relationships/slide" Target="slide18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slide" Target="slide24.xml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27.xml"/><Relationship Id="rId7" Type="http://schemas.openxmlformats.org/officeDocument/2006/relationships/slide" Target="slide18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slide" Target="slide24.xml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27.xml"/><Relationship Id="rId7" Type="http://schemas.openxmlformats.org/officeDocument/2006/relationships/slide" Target="slide18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slide" Target="slide24.xml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" Target="slide24.xml"/><Relationship Id="rId7" Type="http://schemas.openxmlformats.org/officeDocument/2006/relationships/slide" Target="slide27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slide" Target="slide21.xml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slide" Target="slide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" Target="slide24.xml"/><Relationship Id="rId7" Type="http://schemas.openxmlformats.org/officeDocument/2006/relationships/slide" Target="slide27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slide" Target="slide21.xml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slide" Target="slide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" Target="slide24.xml"/><Relationship Id="rId7" Type="http://schemas.openxmlformats.org/officeDocument/2006/relationships/slide" Target="slide27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40.png"/><Relationship Id="rId5" Type="http://schemas.openxmlformats.org/officeDocument/2006/relationships/slide" Target="slide21.xml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slide" Target="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28.xml"/><Relationship Id="rId7" Type="http://schemas.openxmlformats.org/officeDocument/2006/relationships/slide" Target="slide3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openxmlformats.org/officeDocument/2006/relationships/slide" Target="slide5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28.xml"/><Relationship Id="rId7" Type="http://schemas.openxmlformats.org/officeDocument/2006/relationships/slide" Target="slide3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openxmlformats.org/officeDocument/2006/relationships/slide" Target="slide5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" Target="slide5.xml"/><Relationship Id="rId7" Type="http://schemas.openxmlformats.org/officeDocument/2006/relationships/slide" Target="slide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slide" Target="slide28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" Target="slide5.xml"/><Relationship Id="rId7" Type="http://schemas.openxmlformats.org/officeDocument/2006/relationships/slide" Target="slide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slide" Target="slide28.xml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3.xml"/><Relationship Id="rId7" Type="http://schemas.openxmlformats.org/officeDocument/2006/relationships/slide" Target="slide5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slide" Target="slide28.xml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3.xml"/><Relationship Id="rId7" Type="http://schemas.openxmlformats.org/officeDocument/2006/relationships/slide" Target="slide5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slide" Target="slide28.xml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최규선\Pictures\교회\묵상-1 (1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070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최규선\Pictures\Camera Roll\사도신경2021\사도신경2023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최규선\Documents\2018부터 기도자료\최규선장로(기도-말씀)2018\찬송찬양PSD\사도신경\2024\사도신경2024-03-장사한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279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최규선\Pictures\Camera Roll\사도신경2021\사도신경2023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최규선\Documents\2018부터 기도자료\최규선장로(기도-말씀)2018\찬송찬양PSD\사도신경\2024\사도신경2024-04-성령을-믿사오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279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최규선\Pictures\교독문2021-9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776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 hidden="1">
            <a:extLst>
              <a:ext uri="{FF2B5EF4-FFF2-40B4-BE49-F238E27FC236}">
                <a16:creationId xmlns:a16="http://schemas.microsoft.com/office/drawing/2014/main" id="{2149B19D-0A0D-4100-B4FA-66BD402AAB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/>
          </a:p>
        </p:txBody>
      </p:sp>
      <p:sp>
        <p:nvSpPr>
          <p:cNvPr id="2051" name="Rectangle 3" descr="030-0 copy">
            <a:extLst>
              <a:ext uri="{FF2B5EF4-FFF2-40B4-BE49-F238E27FC236}">
                <a16:creationId xmlns:a16="http://schemas.microsoft.com/office/drawing/2014/main" id="{7E30225F-8CCB-42CB-AF47-346034BE56A7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ko-KR" altLang="en-US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hidden="1">
            <a:extLst>
              <a:ext uri="{FF2B5EF4-FFF2-40B4-BE49-F238E27FC236}">
                <a16:creationId xmlns:a16="http://schemas.microsoft.com/office/drawing/2014/main" id="{2D1D8A44-1F6D-40A5-86B0-F31347AE67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/>
          </a:p>
        </p:txBody>
      </p:sp>
      <p:sp>
        <p:nvSpPr>
          <p:cNvPr id="3075" name="Rectangle 3" descr="030-1 copy">
            <a:extLst>
              <a:ext uri="{FF2B5EF4-FFF2-40B4-BE49-F238E27FC236}">
                <a16:creationId xmlns:a16="http://schemas.microsoft.com/office/drawing/2014/main" id="{1152A279-B79E-44EE-8C17-BCC3715F0DB4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ko-KR" altLang="en-US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 hidden="1">
            <a:extLst>
              <a:ext uri="{FF2B5EF4-FFF2-40B4-BE49-F238E27FC236}">
                <a16:creationId xmlns:a16="http://schemas.microsoft.com/office/drawing/2014/main" id="{C22ABC86-0DE6-4753-AB22-52C6169944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/>
          </a:p>
        </p:txBody>
      </p:sp>
      <p:sp>
        <p:nvSpPr>
          <p:cNvPr id="4099" name="Rectangle 3" descr="030-2 copy">
            <a:extLst>
              <a:ext uri="{FF2B5EF4-FFF2-40B4-BE49-F238E27FC236}">
                <a16:creationId xmlns:a16="http://schemas.microsoft.com/office/drawing/2014/main" id="{43B222E9-895F-486F-A9B7-67EBD91A0145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ko-KR" altLang="en-US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 hidden="1">
            <a:extLst>
              <a:ext uri="{FF2B5EF4-FFF2-40B4-BE49-F238E27FC236}">
                <a16:creationId xmlns:a16="http://schemas.microsoft.com/office/drawing/2014/main" id="{8FA07927-B2BB-4C7C-8F36-38C72D08A4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/>
          </a:p>
        </p:txBody>
      </p:sp>
      <p:sp>
        <p:nvSpPr>
          <p:cNvPr id="5123" name="Rectangle 3" descr="030-3 copy">
            <a:extLst>
              <a:ext uri="{FF2B5EF4-FFF2-40B4-BE49-F238E27FC236}">
                <a16:creationId xmlns:a16="http://schemas.microsoft.com/office/drawing/2014/main" id="{ECB2F201-17A8-4AE1-9DF0-6F4B7A1756F9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 latinLnBrk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ko-KR" altLang="en-US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최규선\Pictures\교회\찬송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602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구슬번호-4">
            <a:hlinkClick r:id="rId3" action="ppaction://hlinksldjump"/>
            <a:extLst>
              <a:ext uri="{FF2B5EF4-FFF2-40B4-BE49-F238E27FC236}">
                <a16:creationId xmlns:a16="http://schemas.microsoft.com/office/drawing/2014/main" id="{17309F13-8D51-48A6-9E53-374235D5B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구슬번호(선택)-1">
            <a:hlinkClick r:id="rId5" action="ppaction://hlinksldjump"/>
            <a:extLst>
              <a:ext uri="{FF2B5EF4-FFF2-40B4-BE49-F238E27FC236}">
                <a16:creationId xmlns:a16="http://schemas.microsoft.com/office/drawing/2014/main" id="{1CA99616-25B5-497C-AFE4-F3A03A96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구슬번호-3">
            <a:hlinkClick r:id="rId7" action="ppaction://hlinksldjump"/>
            <a:extLst>
              <a:ext uri="{FF2B5EF4-FFF2-40B4-BE49-F238E27FC236}">
                <a16:creationId xmlns:a16="http://schemas.microsoft.com/office/drawing/2014/main" id="{7C36C90E-AC12-472F-8E29-F91070B27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구슬번호-2">
            <a:hlinkClick r:id="rId9" action="ppaction://hlinksldjump"/>
            <a:extLst>
              <a:ext uri="{FF2B5EF4-FFF2-40B4-BE49-F238E27FC236}">
                <a16:creationId xmlns:a16="http://schemas.microsoft.com/office/drawing/2014/main" id="{3E9E4146-457B-45C4-9CDD-83FF9B002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7">
            <a:extLst>
              <a:ext uri="{FF2B5EF4-FFF2-40B4-BE49-F238E27FC236}">
                <a16:creationId xmlns:a16="http://schemas.microsoft.com/office/drawing/2014/main" id="{E7011B38-3787-4082-9D62-C61A9E314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6588" y="1912938"/>
            <a:ext cx="41783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예수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님은누구신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가</a:t>
            </a: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19527A51-AA5C-4231-8DE7-60FBD20CD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8" y="3363838"/>
            <a:ext cx="4467225" cy="6480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우는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자의위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로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와</a:t>
            </a:r>
          </a:p>
        </p:txBody>
      </p:sp>
    </p:spTree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구슬번호-4">
            <a:hlinkClick r:id="rId3" action="ppaction://hlinksldjump"/>
            <a:extLst>
              <a:ext uri="{FF2B5EF4-FFF2-40B4-BE49-F238E27FC236}">
                <a16:creationId xmlns:a16="http://schemas.microsoft.com/office/drawing/2014/main" id="{2F99059A-D184-40F4-917F-0BCA93E99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구슬번호(선택)-1">
            <a:hlinkClick r:id="rId5" action="ppaction://hlinksldjump"/>
            <a:extLst>
              <a:ext uri="{FF2B5EF4-FFF2-40B4-BE49-F238E27FC236}">
                <a16:creationId xmlns:a16="http://schemas.microsoft.com/office/drawing/2014/main" id="{0F63069F-6031-4BA8-BEE9-E55B3EE2F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구슬번호-3">
            <a:hlinkClick r:id="rId7" action="ppaction://hlinksldjump"/>
            <a:extLst>
              <a:ext uri="{FF2B5EF4-FFF2-40B4-BE49-F238E27FC236}">
                <a16:creationId xmlns:a16="http://schemas.microsoft.com/office/drawing/2014/main" id="{2D2CC251-46C7-4790-B15C-693F384A4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구슬번호-2">
            <a:hlinkClick r:id="rId9" action="ppaction://hlinksldjump"/>
            <a:extLst>
              <a:ext uri="{FF2B5EF4-FFF2-40B4-BE49-F238E27FC236}">
                <a16:creationId xmlns:a16="http://schemas.microsoft.com/office/drawing/2014/main" id="{FFFFB8B5-D558-46EC-BBAD-D6F385B52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6">
            <a:extLst>
              <a:ext uri="{FF2B5EF4-FFF2-40B4-BE49-F238E27FC236}">
                <a16:creationId xmlns:a16="http://schemas.microsoft.com/office/drawing/2014/main" id="{977FC272-1D4D-4087-B570-5C9EFD935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1946275"/>
            <a:ext cx="4681538" cy="566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없는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자의풍성이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며</a:t>
            </a:r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B1FFE2FE-8678-4AA3-B771-B2624F286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3291830"/>
            <a:ext cx="4249738" cy="6480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천한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자의높음과</a:t>
            </a:r>
            <a:endParaRPr kumimoji="1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최규선\Pictures\경배송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1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145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구슬번호-4">
            <a:hlinkClick r:id="rId3" action="ppaction://hlinksldjump"/>
            <a:extLst>
              <a:ext uri="{FF2B5EF4-FFF2-40B4-BE49-F238E27FC236}">
                <a16:creationId xmlns:a16="http://schemas.microsoft.com/office/drawing/2014/main" id="{F7FA7131-DAD9-4CEE-B06A-99AAFC271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구슬번호(선택)-1">
            <a:hlinkClick r:id="rId5" action="ppaction://hlinksldjump"/>
            <a:extLst>
              <a:ext uri="{FF2B5EF4-FFF2-40B4-BE49-F238E27FC236}">
                <a16:creationId xmlns:a16="http://schemas.microsoft.com/office/drawing/2014/main" id="{90FFE849-E71D-4579-8A75-DDFC2676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구슬번호-3">
            <a:hlinkClick r:id="rId7" action="ppaction://hlinksldjump"/>
            <a:extLst>
              <a:ext uri="{FF2B5EF4-FFF2-40B4-BE49-F238E27FC236}">
                <a16:creationId xmlns:a16="http://schemas.microsoft.com/office/drawing/2014/main" id="{64E7E6B1-21E8-47D4-9B2D-E92168283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구슬번호-2">
            <a:hlinkClick r:id="rId9" action="ppaction://hlinksldjump"/>
            <a:extLst>
              <a:ext uri="{FF2B5EF4-FFF2-40B4-BE49-F238E27FC236}">
                <a16:creationId xmlns:a16="http://schemas.microsoft.com/office/drawing/2014/main" id="{4698846D-EBA3-47C4-A9FB-1166F9370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Rectangle 7">
            <a:extLst>
              <a:ext uri="{FF2B5EF4-FFF2-40B4-BE49-F238E27FC236}">
                <a16:creationId xmlns:a16="http://schemas.microsoft.com/office/drawing/2014/main" id="{8DDC735D-A48A-4A16-9F07-50FE6D205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1851025"/>
            <a:ext cx="4681538" cy="568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잡힌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자의놓임되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고</a:t>
            </a:r>
          </a:p>
        </p:txBody>
      </p:sp>
      <p:sp>
        <p:nvSpPr>
          <p:cNvPr id="4103" name="Rectangle 8">
            <a:extLst>
              <a:ext uri="{FF2B5EF4-FFF2-40B4-BE49-F238E27FC236}">
                <a16:creationId xmlns:a16="http://schemas.microsoft.com/office/drawing/2014/main" id="{741ED9AC-40B1-4DAA-A3F1-E4089536A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3396430"/>
            <a:ext cx="4681538" cy="68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우리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기쁨되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시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네</a:t>
            </a:r>
          </a:p>
        </p:txBody>
      </p:sp>
    </p:spTree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구슬번호-4">
            <a:hlinkClick r:id="rId3" action="ppaction://hlinksldjump"/>
            <a:extLst>
              <a:ext uri="{FF2B5EF4-FFF2-40B4-BE49-F238E27FC236}">
                <a16:creationId xmlns:a16="http://schemas.microsoft.com/office/drawing/2014/main" id="{22ECF4D4-FE53-41D6-A306-3CB71F198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구슬번호-3">
            <a:hlinkClick r:id="rId5" action="ppaction://hlinksldjump"/>
            <a:extLst>
              <a:ext uri="{FF2B5EF4-FFF2-40B4-BE49-F238E27FC236}">
                <a16:creationId xmlns:a16="http://schemas.microsoft.com/office/drawing/2014/main" id="{3D2BB16E-1B88-4496-89C6-570B37C7B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구슬번호-1">
            <a:hlinkClick r:id="rId7" action="ppaction://hlinksldjump"/>
            <a:extLst>
              <a:ext uri="{FF2B5EF4-FFF2-40B4-BE49-F238E27FC236}">
                <a16:creationId xmlns:a16="http://schemas.microsoft.com/office/drawing/2014/main" id="{3E648873-BA57-45F3-8977-CE06589D6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구슬번호(선택)-2">
            <a:hlinkClick r:id="rId9" action="ppaction://hlinksldjump"/>
            <a:extLst>
              <a:ext uri="{FF2B5EF4-FFF2-40B4-BE49-F238E27FC236}">
                <a16:creationId xmlns:a16="http://schemas.microsoft.com/office/drawing/2014/main" id="{A27F8AE6-AFE2-46DB-9E41-30E6B9D42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6">
            <a:extLst>
              <a:ext uri="{FF2B5EF4-FFF2-40B4-BE49-F238E27FC236}">
                <a16:creationId xmlns:a16="http://schemas.microsoft.com/office/drawing/2014/main" id="{004CB92C-E1E9-45D1-BAC2-617F21F6D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6588" y="1916113"/>
            <a:ext cx="4178300" cy="6746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예수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님은누구신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가</a:t>
            </a:r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2D6E2614-4018-4FA9-8F6A-60721ED21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8" y="3391282"/>
            <a:ext cx="4467225" cy="6926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약한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자의강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함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과</a:t>
            </a:r>
          </a:p>
        </p:txBody>
      </p:sp>
    </p:spTree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구슬번호-4">
            <a:hlinkClick r:id="rId3" action="ppaction://hlinksldjump"/>
            <a:extLst>
              <a:ext uri="{FF2B5EF4-FFF2-40B4-BE49-F238E27FC236}">
                <a16:creationId xmlns:a16="http://schemas.microsoft.com/office/drawing/2014/main" id="{9DC6C4B8-7FAE-44E1-82CA-65F9D73CC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구슬번호-3">
            <a:hlinkClick r:id="rId5" action="ppaction://hlinksldjump"/>
            <a:extLst>
              <a:ext uri="{FF2B5EF4-FFF2-40B4-BE49-F238E27FC236}">
                <a16:creationId xmlns:a16="http://schemas.microsoft.com/office/drawing/2014/main" id="{AFF73471-49CB-4EB0-8476-D8D503999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구슬번호-1">
            <a:hlinkClick r:id="rId7" action="ppaction://hlinksldjump"/>
            <a:extLst>
              <a:ext uri="{FF2B5EF4-FFF2-40B4-BE49-F238E27FC236}">
                <a16:creationId xmlns:a16="http://schemas.microsoft.com/office/drawing/2014/main" id="{94016077-2CCD-46F9-AC8D-A6F498187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구슬번호(선택)-2">
            <a:hlinkClick r:id="rId9" action="ppaction://hlinksldjump"/>
            <a:extLst>
              <a:ext uri="{FF2B5EF4-FFF2-40B4-BE49-F238E27FC236}">
                <a16:creationId xmlns:a16="http://schemas.microsoft.com/office/drawing/2014/main" id="{C6D24F52-AE21-4DB2-B163-557BA6C89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6">
            <a:extLst>
              <a:ext uri="{FF2B5EF4-FFF2-40B4-BE49-F238E27FC236}">
                <a16:creationId xmlns:a16="http://schemas.microsoft.com/office/drawing/2014/main" id="{2E9D2BAA-F809-4012-9930-98C92374C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1946275"/>
            <a:ext cx="4681538" cy="566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눈먼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자의빛이시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며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2E063237-817F-4FA6-833E-B6FB87E7F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3291830"/>
            <a:ext cx="4249738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병든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자의고침과</a:t>
            </a:r>
          </a:p>
        </p:txBody>
      </p:sp>
    </p:spTree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구슬번호-4">
            <a:hlinkClick r:id="rId3" action="ppaction://hlinksldjump"/>
            <a:extLst>
              <a:ext uri="{FF2B5EF4-FFF2-40B4-BE49-F238E27FC236}">
                <a16:creationId xmlns:a16="http://schemas.microsoft.com/office/drawing/2014/main" id="{20B25FAC-FFC1-4287-97E3-1B485596A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구슬번호-3">
            <a:hlinkClick r:id="rId5" action="ppaction://hlinksldjump"/>
            <a:extLst>
              <a:ext uri="{FF2B5EF4-FFF2-40B4-BE49-F238E27FC236}">
                <a16:creationId xmlns:a16="http://schemas.microsoft.com/office/drawing/2014/main" id="{F6F640C8-3714-4B89-96FD-D15FC1810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구슬번호-1">
            <a:hlinkClick r:id="rId7" action="ppaction://hlinksldjump"/>
            <a:extLst>
              <a:ext uri="{FF2B5EF4-FFF2-40B4-BE49-F238E27FC236}">
                <a16:creationId xmlns:a16="http://schemas.microsoft.com/office/drawing/2014/main" id="{7D1145E7-D02B-4974-A2D9-0249D8E89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구슬번호(선택)-2">
            <a:hlinkClick r:id="rId9" action="ppaction://hlinksldjump"/>
            <a:extLst>
              <a:ext uri="{FF2B5EF4-FFF2-40B4-BE49-F238E27FC236}">
                <a16:creationId xmlns:a16="http://schemas.microsoft.com/office/drawing/2014/main" id="{E5A60BFD-CB0D-40A8-A7E8-427B34780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6">
            <a:extLst>
              <a:ext uri="{FF2B5EF4-FFF2-40B4-BE49-F238E27FC236}">
                <a16:creationId xmlns:a16="http://schemas.microsoft.com/office/drawing/2014/main" id="{6033BA68-C49C-4AA7-BC13-F1C118D48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1898650"/>
            <a:ext cx="4681538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죽은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자의부활되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고</a:t>
            </a:r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299F8CD1-CB30-4E1A-8236-7D3696615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3363838"/>
            <a:ext cx="4681538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우리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생명되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시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네</a:t>
            </a:r>
          </a:p>
        </p:txBody>
      </p:sp>
    </p:spTree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구슬번호-4">
            <a:hlinkClick r:id="rId3" action="ppaction://hlinksldjump"/>
            <a:extLst>
              <a:ext uri="{FF2B5EF4-FFF2-40B4-BE49-F238E27FC236}">
                <a16:creationId xmlns:a16="http://schemas.microsoft.com/office/drawing/2014/main" id="{9D437038-B349-4B5B-A159-2369C7506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구슬번호(선택)-3">
            <a:hlinkClick r:id="rId5" action="ppaction://hlinksldjump"/>
            <a:extLst>
              <a:ext uri="{FF2B5EF4-FFF2-40B4-BE49-F238E27FC236}">
                <a16:creationId xmlns:a16="http://schemas.microsoft.com/office/drawing/2014/main" id="{EB22572C-CAB8-436A-BE38-CB5FF4C5A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구슬번호-1">
            <a:hlinkClick r:id="rId7" action="ppaction://hlinksldjump"/>
            <a:extLst>
              <a:ext uri="{FF2B5EF4-FFF2-40B4-BE49-F238E27FC236}">
                <a16:creationId xmlns:a16="http://schemas.microsoft.com/office/drawing/2014/main" id="{124836C0-86A8-4A11-AC72-57AA5A565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구슬번호-2">
            <a:hlinkClick r:id="rId9" action="ppaction://hlinksldjump"/>
            <a:extLst>
              <a:ext uri="{FF2B5EF4-FFF2-40B4-BE49-F238E27FC236}">
                <a16:creationId xmlns:a16="http://schemas.microsoft.com/office/drawing/2014/main" id="{B1C6284A-0B6B-4851-B145-2062509E8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6">
            <a:extLst>
              <a:ext uri="{FF2B5EF4-FFF2-40B4-BE49-F238E27FC236}">
                <a16:creationId xmlns:a16="http://schemas.microsoft.com/office/drawing/2014/main" id="{056976F3-2BF0-4212-BF02-B0C990BD5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6588" y="1851025"/>
            <a:ext cx="4178300" cy="568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예수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님은누구신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가</a:t>
            </a:r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B455F19D-7E9D-4BBE-AF25-CF35C6DF3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8" y="3363838"/>
            <a:ext cx="4467225" cy="6480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추한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자의정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함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과</a:t>
            </a:r>
          </a:p>
        </p:txBody>
      </p:sp>
    </p:spTree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구슬번호-4">
            <a:hlinkClick r:id="rId3" action="ppaction://hlinksldjump"/>
            <a:extLst>
              <a:ext uri="{FF2B5EF4-FFF2-40B4-BE49-F238E27FC236}">
                <a16:creationId xmlns:a16="http://schemas.microsoft.com/office/drawing/2014/main" id="{2EC320EA-0A33-4F97-89D9-2E91915A5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구슬번호(선택)-3">
            <a:hlinkClick r:id="rId5" action="ppaction://hlinksldjump"/>
            <a:extLst>
              <a:ext uri="{FF2B5EF4-FFF2-40B4-BE49-F238E27FC236}">
                <a16:creationId xmlns:a16="http://schemas.microsoft.com/office/drawing/2014/main" id="{6086562E-4EE9-4CBC-B7CB-6DF07606B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구슬번호-1">
            <a:hlinkClick r:id="rId7" action="ppaction://hlinksldjump"/>
            <a:extLst>
              <a:ext uri="{FF2B5EF4-FFF2-40B4-BE49-F238E27FC236}">
                <a16:creationId xmlns:a16="http://schemas.microsoft.com/office/drawing/2014/main" id="{40B55C68-233A-4764-BD8F-38F0BBB2D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구슬번호-2">
            <a:hlinkClick r:id="rId9" action="ppaction://hlinksldjump"/>
            <a:extLst>
              <a:ext uri="{FF2B5EF4-FFF2-40B4-BE49-F238E27FC236}">
                <a16:creationId xmlns:a16="http://schemas.microsoft.com/office/drawing/2014/main" id="{8AE33384-BBFF-4E13-8C26-9720956D4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Rectangle 6">
            <a:extLst>
              <a:ext uri="{FF2B5EF4-FFF2-40B4-BE49-F238E27FC236}">
                <a16:creationId xmlns:a16="http://schemas.microsoft.com/office/drawing/2014/main" id="{18D2A818-38AD-4086-86AA-FD9D23689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1946275"/>
            <a:ext cx="4681538" cy="566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죽을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자의생명이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며</a:t>
            </a:r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9DEAD336-7049-44D7-8A67-239260EC2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3291830"/>
            <a:ext cx="4249738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죄인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들의중보와</a:t>
            </a:r>
            <a:endParaRPr kumimoji="1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구슬번호-4">
            <a:hlinkClick r:id="rId3" action="ppaction://hlinksldjump"/>
            <a:extLst>
              <a:ext uri="{FF2B5EF4-FFF2-40B4-BE49-F238E27FC236}">
                <a16:creationId xmlns:a16="http://schemas.microsoft.com/office/drawing/2014/main" id="{CE82365E-9AC4-4333-990C-0785BD9EE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구슬번호(선택)-3">
            <a:hlinkClick r:id="rId5" action="ppaction://hlinksldjump"/>
            <a:extLst>
              <a:ext uri="{FF2B5EF4-FFF2-40B4-BE49-F238E27FC236}">
                <a16:creationId xmlns:a16="http://schemas.microsoft.com/office/drawing/2014/main" id="{93AF07FA-5948-4632-B4F1-895F14D48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구슬번호-1">
            <a:hlinkClick r:id="rId7" action="ppaction://hlinksldjump"/>
            <a:extLst>
              <a:ext uri="{FF2B5EF4-FFF2-40B4-BE49-F238E27FC236}">
                <a16:creationId xmlns:a16="http://schemas.microsoft.com/office/drawing/2014/main" id="{7027E537-1B40-4330-8361-9BDEA95DF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구슬번호-2">
            <a:hlinkClick r:id="rId9" action="ppaction://hlinksldjump"/>
            <a:extLst>
              <a:ext uri="{FF2B5EF4-FFF2-40B4-BE49-F238E27FC236}">
                <a16:creationId xmlns:a16="http://schemas.microsoft.com/office/drawing/2014/main" id="{37BE8CA8-77C8-47D6-AA8E-FD3C5C536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6">
            <a:extLst>
              <a:ext uri="{FF2B5EF4-FFF2-40B4-BE49-F238E27FC236}">
                <a16:creationId xmlns:a16="http://schemas.microsoft.com/office/drawing/2014/main" id="{DC3EA459-7FFC-4617-AE26-CA5D00B50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1898650"/>
            <a:ext cx="4681538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멸망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자의구원되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고</a:t>
            </a:r>
          </a:p>
        </p:txBody>
      </p:sp>
      <p:sp>
        <p:nvSpPr>
          <p:cNvPr id="10247" name="Rectangle 7">
            <a:extLst>
              <a:ext uri="{FF2B5EF4-FFF2-40B4-BE49-F238E27FC236}">
                <a16:creationId xmlns:a16="http://schemas.microsoft.com/office/drawing/2014/main" id="{5F8911E4-847A-48E7-BF78-78E58573F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3363838"/>
            <a:ext cx="4681538" cy="6480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우리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평화되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시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네</a:t>
            </a:r>
          </a:p>
        </p:txBody>
      </p:sp>
    </p:spTree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구슬번호-3">
            <a:hlinkClick r:id="rId3" action="ppaction://hlinksldjump"/>
            <a:extLst>
              <a:ext uri="{FF2B5EF4-FFF2-40B4-BE49-F238E27FC236}">
                <a16:creationId xmlns:a16="http://schemas.microsoft.com/office/drawing/2014/main" id="{D396AA51-B010-4514-941A-3807B55AB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구슬번호-2">
            <a:hlinkClick r:id="rId5" action="ppaction://hlinksldjump"/>
            <a:extLst>
              <a:ext uri="{FF2B5EF4-FFF2-40B4-BE49-F238E27FC236}">
                <a16:creationId xmlns:a16="http://schemas.microsoft.com/office/drawing/2014/main" id="{BBC013B7-16A5-4737-8F94-B56AF7CF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구슬번호(선택)-4">
            <a:hlinkClick r:id="rId7" action="ppaction://hlinksldjump"/>
            <a:extLst>
              <a:ext uri="{FF2B5EF4-FFF2-40B4-BE49-F238E27FC236}">
                <a16:creationId xmlns:a16="http://schemas.microsoft.com/office/drawing/2014/main" id="{E069DCDF-5893-4F44-8765-44C01A7F1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구슬번호-1">
            <a:hlinkClick r:id="rId9" action="ppaction://hlinksldjump"/>
            <a:extLst>
              <a:ext uri="{FF2B5EF4-FFF2-40B4-BE49-F238E27FC236}">
                <a16:creationId xmlns:a16="http://schemas.microsoft.com/office/drawing/2014/main" id="{EA18E8CF-83EE-4BBB-B8C8-50B95EAD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6">
            <a:extLst>
              <a:ext uri="{FF2B5EF4-FFF2-40B4-BE49-F238E27FC236}">
                <a16:creationId xmlns:a16="http://schemas.microsoft.com/office/drawing/2014/main" id="{5DE85D43-B08B-4488-859A-A9F4A58EE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6588" y="1916113"/>
            <a:ext cx="4178300" cy="568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예수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님은누구신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가</a:t>
            </a:r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D87C3CC7-41EE-43D1-9BA4-D6DF23BD4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8" y="3363838"/>
            <a:ext cx="4467225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1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온교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회의머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리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와</a:t>
            </a:r>
          </a:p>
        </p:txBody>
      </p:sp>
    </p:spTree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구슬번호-3">
            <a:hlinkClick r:id="rId3" action="ppaction://hlinksldjump"/>
            <a:extLst>
              <a:ext uri="{FF2B5EF4-FFF2-40B4-BE49-F238E27FC236}">
                <a16:creationId xmlns:a16="http://schemas.microsoft.com/office/drawing/2014/main" id="{C5D39E03-0412-483D-8F94-A5D1E1BBF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구슬번호-2">
            <a:hlinkClick r:id="rId5" action="ppaction://hlinksldjump"/>
            <a:extLst>
              <a:ext uri="{FF2B5EF4-FFF2-40B4-BE49-F238E27FC236}">
                <a16:creationId xmlns:a16="http://schemas.microsoft.com/office/drawing/2014/main" id="{0FAD10FA-79CE-4BC6-B179-59F156C17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구슬번호(선택)-4">
            <a:hlinkClick r:id="rId7" action="ppaction://hlinksldjump"/>
            <a:extLst>
              <a:ext uri="{FF2B5EF4-FFF2-40B4-BE49-F238E27FC236}">
                <a16:creationId xmlns:a16="http://schemas.microsoft.com/office/drawing/2014/main" id="{28EA1EC8-3AA4-4EAC-A994-7696C7474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구슬번호-1">
            <a:hlinkClick r:id="rId9" action="ppaction://hlinksldjump"/>
            <a:extLst>
              <a:ext uri="{FF2B5EF4-FFF2-40B4-BE49-F238E27FC236}">
                <a16:creationId xmlns:a16="http://schemas.microsoft.com/office/drawing/2014/main" id="{68060AD1-9769-4086-A490-3BD355BDA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6">
            <a:extLst>
              <a:ext uri="{FF2B5EF4-FFF2-40B4-BE49-F238E27FC236}">
                <a16:creationId xmlns:a16="http://schemas.microsoft.com/office/drawing/2014/main" id="{75B4AD09-A501-47CB-A911-E809C38FE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1949450"/>
            <a:ext cx="4681538" cy="566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온세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상의구주시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며</a:t>
            </a:r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2788E36E-2D70-4C39-927E-462FBE539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3291830"/>
            <a:ext cx="4249738" cy="6480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모든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왕의왕이요</a:t>
            </a:r>
            <a:endParaRPr kumimoji="1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구슬번호-3">
            <a:hlinkClick r:id="rId3" action="ppaction://hlinksldjump"/>
            <a:extLst>
              <a:ext uri="{FF2B5EF4-FFF2-40B4-BE49-F238E27FC236}">
                <a16:creationId xmlns:a16="http://schemas.microsoft.com/office/drawing/2014/main" id="{23858D03-5265-4772-9439-5141D7805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구슬번호-2">
            <a:hlinkClick r:id="rId5" action="ppaction://hlinksldjump"/>
            <a:extLst>
              <a:ext uri="{FF2B5EF4-FFF2-40B4-BE49-F238E27FC236}">
                <a16:creationId xmlns:a16="http://schemas.microsoft.com/office/drawing/2014/main" id="{2810E578-BF93-4A78-B1C3-3A95F257E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구슬번호(선택)-4">
            <a:hlinkClick r:id="rId7" action="ppaction://hlinksldjump"/>
            <a:extLst>
              <a:ext uri="{FF2B5EF4-FFF2-40B4-BE49-F238E27FC236}">
                <a16:creationId xmlns:a16="http://schemas.microsoft.com/office/drawing/2014/main" id="{C042D458-BE68-4923-B952-17C047B50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구슬번호-1">
            <a:hlinkClick r:id="rId9" action="ppaction://hlinksldjump"/>
            <a:extLst>
              <a:ext uri="{FF2B5EF4-FFF2-40B4-BE49-F238E27FC236}">
                <a16:creationId xmlns:a16="http://schemas.microsoft.com/office/drawing/2014/main" id="{3D1462E5-48DD-411F-8D51-DAED0A97A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6">
            <a:extLst>
              <a:ext uri="{FF2B5EF4-FFF2-40B4-BE49-F238E27FC236}">
                <a16:creationId xmlns:a16="http://schemas.microsoft.com/office/drawing/2014/main" id="{3D8E67DF-2E0F-40EA-89C2-0A435C1C3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1898650"/>
            <a:ext cx="4681538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심판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하실주님되</a:t>
            </a:r>
            <a:r>
              <a:rPr kumimoji="1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고</a:t>
            </a:r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BC83EE03-5A43-4200-B11E-74C51940A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3363838"/>
            <a:ext cx="4681538" cy="6480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 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우리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영광되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시</a:t>
            </a: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네</a:t>
            </a:r>
          </a:p>
        </p:txBody>
      </p:sp>
      <p:pic>
        <p:nvPicPr>
          <p:cNvPr id="13322" name="그림 1">
            <a:extLst>
              <a:ext uri="{FF2B5EF4-FFF2-40B4-BE49-F238E27FC236}">
                <a16:creationId xmlns:a16="http://schemas.microsoft.com/office/drawing/2014/main" id="{87DB4A3F-BD53-420E-9117-B19DF8F01F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0" y="2727325"/>
            <a:ext cx="28575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39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최규선\Pictures\교회\대표기도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60"/>
            <a:ext cx="9147485" cy="514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070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최규선\Pictures\교회\묵상-1 (1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3990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2D4D7AE-C489-4F6F-AD0F-A86BD61DA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038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구슬번호(선택)-1">
            <a:hlinkClick r:id="rId3" action="ppaction://hlinksldjump"/>
            <a:extLst>
              <a:ext uri="{FF2B5EF4-FFF2-40B4-BE49-F238E27FC236}">
                <a16:creationId xmlns:a16="http://schemas.microsoft.com/office/drawing/2014/main" id="{C7462013-9BC1-41B7-A95D-98C119718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2" descr="구슬번호-3">
            <a:hlinkClick r:id="rId5" action="ppaction://hlinksldjump"/>
            <a:extLst>
              <a:ext uri="{FF2B5EF4-FFF2-40B4-BE49-F238E27FC236}">
                <a16:creationId xmlns:a16="http://schemas.microsoft.com/office/drawing/2014/main" id="{8F8E1D9C-BCE0-491C-ACC9-B66B2D4A4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3" descr="구슬번호-2">
            <a:hlinkClick r:id="rId7" action="ppaction://hlinksldjump"/>
            <a:extLst>
              <a:ext uri="{FF2B5EF4-FFF2-40B4-BE49-F238E27FC236}">
                <a16:creationId xmlns:a16="http://schemas.microsoft.com/office/drawing/2014/main" id="{62F7B142-729C-4001-91E6-029829990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14">
            <a:extLst>
              <a:ext uri="{FF2B5EF4-FFF2-40B4-BE49-F238E27FC236}">
                <a16:creationId xmlns:a16="http://schemas.microsoft.com/office/drawing/2014/main" id="{1F069466-FC1B-4392-9FE4-6D1162C74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657" y="1851670"/>
            <a:ext cx="7200800" cy="6480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시온성과같은교</a:t>
            </a: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회그의영광한없</a:t>
            </a: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다</a:t>
            </a:r>
          </a:p>
        </p:txBody>
      </p:sp>
      <p:sp>
        <p:nvSpPr>
          <p:cNvPr id="2054" name="Rectangle 15">
            <a:extLst>
              <a:ext uri="{FF2B5EF4-FFF2-40B4-BE49-F238E27FC236}">
                <a16:creationId xmlns:a16="http://schemas.microsoft.com/office/drawing/2014/main" id="{FB1805D3-BBA4-4E2D-B698-833AC9EAD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295" y="3255020"/>
            <a:ext cx="7346598" cy="6848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허락하신말씀대</a:t>
            </a: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로주가친히세웠</a:t>
            </a: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다</a:t>
            </a:r>
          </a:p>
        </p:txBody>
      </p:sp>
    </p:spTree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구슬번호(선택)-1">
            <a:hlinkClick r:id="rId3" action="ppaction://hlinksldjump"/>
            <a:extLst>
              <a:ext uri="{FF2B5EF4-FFF2-40B4-BE49-F238E27FC236}">
                <a16:creationId xmlns:a16="http://schemas.microsoft.com/office/drawing/2014/main" id="{29712660-9719-4DF2-95D3-BF90C131B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0" descr="구슬번호-3">
            <a:hlinkClick r:id="rId5" action="ppaction://hlinksldjump"/>
            <a:extLst>
              <a:ext uri="{FF2B5EF4-FFF2-40B4-BE49-F238E27FC236}">
                <a16:creationId xmlns:a16="http://schemas.microsoft.com/office/drawing/2014/main" id="{2DCF69A1-5E61-40BA-9CA5-44816683E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1" descr="구슬번호-2">
            <a:hlinkClick r:id="rId7" action="ppaction://hlinksldjump"/>
            <a:extLst>
              <a:ext uri="{FF2B5EF4-FFF2-40B4-BE49-F238E27FC236}">
                <a16:creationId xmlns:a16="http://schemas.microsoft.com/office/drawing/2014/main" id="{F4F4C314-F0C0-46E1-B2A0-0142C733D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12">
            <a:extLst>
              <a:ext uri="{FF2B5EF4-FFF2-40B4-BE49-F238E27FC236}">
                <a16:creationId xmlns:a16="http://schemas.microsoft.com/office/drawing/2014/main" id="{8B0A999D-BC8B-43A2-84A6-27A92EE63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1900238"/>
            <a:ext cx="7416800" cy="554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반석위</a:t>
            </a:r>
            <a:r>
              <a:rPr kumimoji="1" lang="en-US" altLang="ko-KR" sz="3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에세운교</a:t>
            </a:r>
            <a:r>
              <a:rPr kumimoji="1" lang="en-US" altLang="ko-KR" sz="3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회흔들자가누구랴</a:t>
            </a:r>
          </a:p>
        </p:txBody>
      </p:sp>
      <p:sp>
        <p:nvSpPr>
          <p:cNvPr id="3078" name="Rectangle 13">
            <a:extLst>
              <a:ext uri="{FF2B5EF4-FFF2-40B4-BE49-F238E27FC236}">
                <a16:creationId xmlns:a16="http://schemas.microsoft.com/office/drawing/2014/main" id="{C3D4C4F0-620D-43F1-9944-2E817A64A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624" y="3291830"/>
            <a:ext cx="7416626" cy="6480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모든원</a:t>
            </a: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수에워싸</a:t>
            </a: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도아무</a:t>
            </a: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근</a:t>
            </a: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심</a:t>
            </a: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없도</a:t>
            </a: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다</a:t>
            </a:r>
          </a:p>
        </p:txBody>
      </p:sp>
    </p:spTree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구슬번호-3">
            <a:hlinkClick r:id="rId3" action="ppaction://hlinksldjump"/>
            <a:extLst>
              <a:ext uri="{FF2B5EF4-FFF2-40B4-BE49-F238E27FC236}">
                <a16:creationId xmlns:a16="http://schemas.microsoft.com/office/drawing/2014/main" id="{CF03A869-922F-4BB2-8304-30DAEEBE4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0" descr="구슬번호-1">
            <a:hlinkClick r:id="rId5" action="ppaction://hlinksldjump"/>
            <a:extLst>
              <a:ext uri="{FF2B5EF4-FFF2-40B4-BE49-F238E27FC236}">
                <a16:creationId xmlns:a16="http://schemas.microsoft.com/office/drawing/2014/main" id="{562173B8-73CB-473C-8728-EE8645CDF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1" descr="구슬번호(선택)-2">
            <a:hlinkClick r:id="rId7" action="ppaction://hlinksldjump"/>
            <a:extLst>
              <a:ext uri="{FF2B5EF4-FFF2-40B4-BE49-F238E27FC236}">
                <a16:creationId xmlns:a16="http://schemas.microsoft.com/office/drawing/2014/main" id="{264147DA-4678-47F0-9AB8-73CE4B364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12">
            <a:extLst>
              <a:ext uri="{FF2B5EF4-FFF2-40B4-BE49-F238E27FC236}">
                <a16:creationId xmlns:a16="http://schemas.microsoft.com/office/drawing/2014/main" id="{80ECE1DA-1887-468F-B3E8-1BA668EE2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986" y="1851670"/>
            <a:ext cx="7128470" cy="6480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생명샘이솟아나</a:t>
            </a:r>
            <a:r>
              <a:rPr kumimoji="1" lang="en-US" altLang="ko-KR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와모든성도마시</a:t>
            </a:r>
            <a:r>
              <a:rPr kumimoji="1" lang="en-US" altLang="ko-KR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니</a:t>
            </a:r>
          </a:p>
        </p:txBody>
      </p:sp>
      <p:sp>
        <p:nvSpPr>
          <p:cNvPr id="4102" name="Rectangle 13">
            <a:extLst>
              <a:ext uri="{FF2B5EF4-FFF2-40B4-BE49-F238E27FC236}">
                <a16:creationId xmlns:a16="http://schemas.microsoft.com/office/drawing/2014/main" id="{46AAEBB2-43EF-42B9-B7B5-FCBCB0F71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624" y="3286135"/>
            <a:ext cx="7496234" cy="6480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언제든지흘러넘</a:t>
            </a:r>
            <a:r>
              <a:rPr kumimoji="1" lang="en-US" altLang="ko-KR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쳐부족함이없도</a:t>
            </a:r>
            <a:r>
              <a:rPr kumimoji="1" lang="en-US" altLang="ko-KR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다</a:t>
            </a:r>
          </a:p>
        </p:txBody>
      </p:sp>
    </p:spTree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구슬번호-3">
            <a:hlinkClick r:id="rId3" action="ppaction://hlinksldjump"/>
            <a:extLst>
              <a:ext uri="{FF2B5EF4-FFF2-40B4-BE49-F238E27FC236}">
                <a16:creationId xmlns:a16="http://schemas.microsoft.com/office/drawing/2014/main" id="{02C9C171-82C5-44D0-9599-51C8DBA9C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" descr="구슬번호-1">
            <a:hlinkClick r:id="rId5" action="ppaction://hlinksldjump"/>
            <a:extLst>
              <a:ext uri="{FF2B5EF4-FFF2-40B4-BE49-F238E27FC236}">
                <a16:creationId xmlns:a16="http://schemas.microsoft.com/office/drawing/2014/main" id="{DDCE53F7-3D85-4ABF-9A5F-6501C14A5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1" descr="구슬번호(선택)-2">
            <a:hlinkClick r:id="rId7" action="ppaction://hlinksldjump"/>
            <a:extLst>
              <a:ext uri="{FF2B5EF4-FFF2-40B4-BE49-F238E27FC236}">
                <a16:creationId xmlns:a16="http://schemas.microsoft.com/office/drawing/2014/main" id="{9B89E0CB-9144-4A91-B0D3-D84AF1327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12">
            <a:extLst>
              <a:ext uri="{FF2B5EF4-FFF2-40B4-BE49-F238E27FC236}">
                <a16:creationId xmlns:a16="http://schemas.microsoft.com/office/drawing/2014/main" id="{E31FA660-EB10-4A30-8D73-D3B8A9292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1878013"/>
            <a:ext cx="7416800" cy="800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1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이런물</a:t>
            </a:r>
            <a:r>
              <a:rPr kumimoji="1" lang="en-US" altLang="ko-KR" sz="31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1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이흘러가</a:t>
            </a:r>
            <a:r>
              <a:rPr kumimoji="1" lang="en-US" altLang="ko-KR" sz="31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1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니목마를자누구랴</a:t>
            </a:r>
          </a:p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  <p:sp>
        <p:nvSpPr>
          <p:cNvPr id="5126" name="Rectangle 13">
            <a:extLst>
              <a:ext uri="{FF2B5EF4-FFF2-40B4-BE49-F238E27FC236}">
                <a16:creationId xmlns:a16="http://schemas.microsoft.com/office/drawing/2014/main" id="{CE2C96E9-3DA0-46FF-8328-6572F4B78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624" y="3269977"/>
            <a:ext cx="7488832" cy="6699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주의은</a:t>
            </a: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혜풍족하</a:t>
            </a: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여넘치</a:t>
            </a: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고</a:t>
            </a: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도</a:t>
            </a: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넘친</a:t>
            </a: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다</a:t>
            </a:r>
          </a:p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5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구슬번호-2">
            <a:hlinkClick r:id="rId3" action="ppaction://hlinksldjump"/>
            <a:extLst>
              <a:ext uri="{FF2B5EF4-FFF2-40B4-BE49-F238E27FC236}">
                <a16:creationId xmlns:a16="http://schemas.microsoft.com/office/drawing/2014/main" id="{7D3D8B99-C60F-4849-A164-CBC733ED6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0" descr="구슬번호-1">
            <a:hlinkClick r:id="rId5" action="ppaction://hlinksldjump"/>
            <a:extLst>
              <a:ext uri="{FF2B5EF4-FFF2-40B4-BE49-F238E27FC236}">
                <a16:creationId xmlns:a16="http://schemas.microsoft.com/office/drawing/2014/main" id="{F6862B5B-D6DE-4B8A-B7D8-9E07AAFDD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1" descr="구슬번호(선택)-3">
            <a:hlinkClick r:id="rId7" action="ppaction://hlinksldjump"/>
            <a:extLst>
              <a:ext uri="{FF2B5EF4-FFF2-40B4-BE49-F238E27FC236}">
                <a16:creationId xmlns:a16="http://schemas.microsoft.com/office/drawing/2014/main" id="{756B7FA9-C8E7-4A9F-B6A7-4D2754A46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12">
            <a:extLst>
              <a:ext uri="{FF2B5EF4-FFF2-40B4-BE49-F238E27FC236}">
                <a16:creationId xmlns:a16="http://schemas.microsoft.com/office/drawing/2014/main" id="{7B62E07E-60E6-4103-880B-512469875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656" y="1851670"/>
            <a:ext cx="7272808" cy="800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주의은혜내가받</a:t>
            </a:r>
            <a:r>
              <a:rPr kumimoji="1" lang="en-US" altLang="ko-KR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아시온백성되는</a:t>
            </a:r>
            <a:r>
              <a:rPr kumimoji="1" lang="en-US" altLang="ko-KR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때</a:t>
            </a:r>
          </a:p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  <p:sp>
        <p:nvSpPr>
          <p:cNvPr id="6150" name="Rectangle 14">
            <a:extLst>
              <a:ext uri="{FF2B5EF4-FFF2-40B4-BE49-F238E27FC236}">
                <a16:creationId xmlns:a16="http://schemas.microsoft.com/office/drawing/2014/main" id="{2C41A782-3D32-4C95-B68A-BE92203B8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3301057"/>
            <a:ext cx="7416800" cy="6842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세상사람비방해</a:t>
            </a:r>
            <a:r>
              <a:rPr kumimoji="1" lang="en-US" altLang="ko-KR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도주를찬송하리</a:t>
            </a:r>
            <a:r>
              <a:rPr kumimoji="1" lang="en-US" altLang="ko-KR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라</a:t>
            </a:r>
          </a:p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5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구슬번호-2">
            <a:hlinkClick r:id="rId3" action="ppaction://hlinksldjump"/>
            <a:extLst>
              <a:ext uri="{FF2B5EF4-FFF2-40B4-BE49-F238E27FC236}">
                <a16:creationId xmlns:a16="http://schemas.microsoft.com/office/drawing/2014/main" id="{901B55AC-5805-42A9-AFE9-7CCC6ABD5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7" descr="구슬번호-1">
            <a:hlinkClick r:id="rId5" action="ppaction://hlinksldjump"/>
            <a:extLst>
              <a:ext uri="{FF2B5EF4-FFF2-40B4-BE49-F238E27FC236}">
                <a16:creationId xmlns:a16="http://schemas.microsoft.com/office/drawing/2014/main" id="{8A158009-B076-4C79-A6C4-62275904E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8" descr="구슬번호(선택)-3">
            <a:hlinkClick r:id="rId7" action="ppaction://hlinksldjump"/>
            <a:extLst>
              <a:ext uri="{FF2B5EF4-FFF2-40B4-BE49-F238E27FC236}">
                <a16:creationId xmlns:a16="http://schemas.microsoft.com/office/drawing/2014/main" id="{594B4058-3228-41C4-A850-24C814F8F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776788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10">
            <a:extLst>
              <a:ext uri="{FF2B5EF4-FFF2-40B4-BE49-F238E27FC236}">
                <a16:creationId xmlns:a16="http://schemas.microsoft.com/office/drawing/2014/main" id="{0BB4DE2D-E8C9-4962-B63B-4D3EF8E5C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1868488"/>
            <a:ext cx="7343775" cy="7318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1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세상헛</a:t>
            </a:r>
            <a:r>
              <a:rPr kumimoji="1" lang="en-US" altLang="ko-KR" sz="31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1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된모든영</a:t>
            </a:r>
            <a:r>
              <a:rPr kumimoji="1" lang="en-US" altLang="ko-KR" sz="31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1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광아침안개같으나</a:t>
            </a:r>
          </a:p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7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  <p:sp>
        <p:nvSpPr>
          <p:cNvPr id="7174" name="Rectangle 11">
            <a:extLst>
              <a:ext uri="{FF2B5EF4-FFF2-40B4-BE49-F238E27FC236}">
                <a16:creationId xmlns:a16="http://schemas.microsoft.com/office/drawing/2014/main" id="{78BE8316-1D0E-4AE6-A700-819E60A46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624" y="3291830"/>
            <a:ext cx="7488832" cy="6694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주의자</a:t>
            </a: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녀받을복</a:t>
            </a: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은영원</a:t>
            </a: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무</a:t>
            </a: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궁</a:t>
            </a: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하도</a:t>
            </a: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-</a:t>
            </a: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다</a:t>
            </a:r>
          </a:p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5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  <p:sp>
        <p:nvSpPr>
          <p:cNvPr id="7175" name="Rectangle 12">
            <a:extLst>
              <a:ext uri="{FF2B5EF4-FFF2-40B4-BE49-F238E27FC236}">
                <a16:creationId xmlns:a16="http://schemas.microsoft.com/office/drawing/2014/main" id="{19DE71BC-6BAF-469D-9C03-D7EA4375C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8447" y="4299942"/>
            <a:ext cx="1108869" cy="554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dist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rPr>
              <a:t>아멘</a:t>
            </a:r>
            <a:endParaRPr kumimoji="1" lang="ko-KR" altLang="en-US" sz="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[202307-C]의 사진-동영상-다운로드\사진\Camera Roll\봉헌2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070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404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최규선\Pictures\교회\교회소식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3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2163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최규선\Pictures\교회\성경봉독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92" y="-30685"/>
            <a:ext cx="9198552" cy="517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0704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B031D54-D514-4BDF-860E-839B63033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0857" y="2454156"/>
            <a:ext cx="3701401" cy="523220"/>
          </a:xfrm>
          <a:prstGeom prst="rect">
            <a:avLst/>
          </a:prstGeom>
          <a:noFill/>
          <a:ln>
            <a:noFill/>
          </a:ln>
          <a:effectLst>
            <a:glow rad="127000">
              <a:srgbClr val="FFFF00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 latinLnBrk="0"/>
            <a:r>
              <a:rPr lang="en-US" altLang="ko-KR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( </a:t>
            </a:r>
            <a:r>
              <a:rPr lang="ko-KR" altLang="en-US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엡 </a:t>
            </a:r>
            <a:r>
              <a:rPr lang="en-US" altLang="ko-KR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2:20~22 )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88106" y="3723878"/>
            <a:ext cx="3886902" cy="523220"/>
          </a:xfrm>
          <a:prstGeom prst="rect">
            <a:avLst/>
          </a:prstGeom>
          <a:noFill/>
          <a:ln>
            <a:noFill/>
          </a:ln>
          <a:effectLst>
            <a:glow rad="127000">
              <a:srgbClr val="FFFF00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말씀 </a:t>
            </a:r>
            <a:r>
              <a:rPr lang="en-US" altLang="ko-KR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: </a:t>
            </a:r>
            <a:r>
              <a:rPr lang="ko-KR" altLang="en-US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홍석재 </a:t>
            </a:r>
            <a:r>
              <a:rPr lang="ko-KR" altLang="en-US" sz="24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담임목사</a:t>
            </a:r>
            <a:endParaRPr lang="en-US" altLang="ko-KR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9632" y="1122879"/>
            <a:ext cx="5543851" cy="584775"/>
          </a:xfrm>
          <a:prstGeom prst="rect">
            <a:avLst/>
          </a:prstGeom>
          <a:noFill/>
          <a:ln>
            <a:noFill/>
          </a:ln>
          <a:effectLst>
            <a:glow rad="127000">
              <a:srgbClr val="FFFF00"/>
            </a:glow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pPr algn="ctr" latinLnBrk="0"/>
            <a:r>
              <a:rPr lang="ko-KR" altLang="en-US" sz="32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성전 건축의 영적 의미</a:t>
            </a:r>
            <a:endParaRPr lang="en-US" altLang="ko-KR" sz="3200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885553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6625625-9BB3-4F52-8E26-39520899C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 bwMode="auto">
          <a:xfrm>
            <a:off x="539552" y="1059582"/>
            <a:ext cx="5760640" cy="221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r="5400000" algn="ctr" rotWithShape="0">
              <a:schemeClr val="tx1"/>
            </a:outerShdw>
            <a:softEdge rad="127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엡 </a:t>
            </a: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2:20~22                  </a:t>
            </a:r>
          </a:p>
          <a:p>
            <a:pPr algn="dist">
              <a:lnSpc>
                <a:spcPct val="120000"/>
              </a:lnSpc>
            </a:pPr>
            <a:r>
              <a:rPr lang="en-US" altLang="ko-KR" sz="1050" b="1" dirty="0">
                <a:solidFill>
                  <a:srgbClr val="FF66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  </a:t>
            </a:r>
          </a:p>
          <a:p>
            <a:pPr algn="dist">
              <a:lnSpc>
                <a:spcPct val="120000"/>
              </a:lnSpc>
            </a:pP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20  </a:t>
            </a: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너희는 사도들과 선지자들의 터 </a:t>
            </a:r>
            <a:endParaRPr lang="en-US" altLang="ko-KR" sz="26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dist">
              <a:lnSpc>
                <a:spcPct val="120000"/>
              </a:lnSpc>
            </a:pP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위에 세우심을 입은 자라 그리스도 </a:t>
            </a:r>
            <a:endParaRPr lang="en-US" altLang="ko-KR" sz="26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dist">
              <a:lnSpc>
                <a:spcPct val="120000"/>
              </a:lnSpc>
            </a:pP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예수께서 친히 </a:t>
            </a:r>
            <a:r>
              <a:rPr lang="ko-KR" altLang="en-US" sz="2600" b="1" dirty="0" err="1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모퉁잇돌이</a:t>
            </a: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r>
              <a:rPr lang="ko-KR" altLang="en-US" sz="2600" b="1" dirty="0" err="1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되셨느니라</a:t>
            </a:r>
            <a:endParaRPr lang="ko-KR" altLang="en-US" sz="2600" b="1" dirty="0">
              <a:solidFill>
                <a:srgbClr val="FF0000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27939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2C94501-8200-4907-B2E0-372696600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 bwMode="auto">
          <a:xfrm>
            <a:off x="827584" y="1563638"/>
            <a:ext cx="5616624" cy="173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r="5400000" algn="ctr" rotWithShape="0">
              <a:schemeClr val="tx1"/>
            </a:outerShdw>
            <a:softEdge rad="127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엡 </a:t>
            </a: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2:20~22                  </a:t>
            </a:r>
          </a:p>
          <a:p>
            <a:pPr algn="dist">
              <a:lnSpc>
                <a:spcPct val="120000"/>
              </a:lnSpc>
            </a:pPr>
            <a:r>
              <a:rPr lang="en-US" altLang="ko-KR" sz="1050" b="1" dirty="0">
                <a:solidFill>
                  <a:srgbClr val="FF66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  </a:t>
            </a:r>
          </a:p>
          <a:p>
            <a:pPr algn="dist">
              <a:lnSpc>
                <a:spcPct val="120000"/>
              </a:lnSpc>
            </a:pP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21 </a:t>
            </a: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그의 안에서 건물마다 서로 </a:t>
            </a:r>
            <a:endParaRPr lang="en-US" altLang="ko-KR" sz="26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dist">
              <a:lnSpc>
                <a:spcPct val="120000"/>
              </a:lnSpc>
            </a:pP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연결하여 주 안에서 성전이 되어 가고</a:t>
            </a:r>
            <a:endParaRPr lang="ko-KR" altLang="en-US" sz="2600" b="1" dirty="0">
              <a:solidFill>
                <a:srgbClr val="FF0000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76995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58062D7-73B4-4196-8472-75BBC4F53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 bwMode="auto">
          <a:xfrm>
            <a:off x="395536" y="987574"/>
            <a:ext cx="6192688" cy="221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r="5400000" algn="ctr" rotWithShape="0">
              <a:schemeClr val="tx1"/>
            </a:outerShdw>
            <a:softEdge rad="127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엡 </a:t>
            </a: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2:20~22                  </a:t>
            </a:r>
          </a:p>
          <a:p>
            <a:pPr algn="dist">
              <a:lnSpc>
                <a:spcPct val="120000"/>
              </a:lnSpc>
            </a:pPr>
            <a:r>
              <a:rPr lang="en-US" altLang="ko-KR" sz="1050" b="1" dirty="0">
                <a:solidFill>
                  <a:srgbClr val="FF66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  </a:t>
            </a:r>
          </a:p>
          <a:p>
            <a:pPr algn="dist">
              <a:lnSpc>
                <a:spcPct val="120000"/>
              </a:lnSpc>
            </a:pP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22 </a:t>
            </a: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너희도 성령 안에서 하나님이 거하실 처소가 되기 위하여 그리스도 예수 안에서 함께 지어져 </a:t>
            </a:r>
            <a:r>
              <a:rPr lang="ko-KR" altLang="en-US" sz="2600" b="1" dirty="0" err="1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가느니라</a:t>
            </a: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r>
              <a:rPr lang="en-US" altLang="ko-KR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	      </a:t>
            </a:r>
            <a:r>
              <a:rPr lang="ko-KR" altLang="en-US" sz="26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아멘</a:t>
            </a:r>
          </a:p>
        </p:txBody>
      </p:sp>
    </p:spTree>
    <p:extLst>
      <p:ext uri="{BB962C8B-B14F-4D97-AF65-F5344CB8AC3E}">
        <p14:creationId xmlns:p14="http://schemas.microsoft.com/office/powerpoint/2010/main" val="41219857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6EDE6B2-23F6-4595-88D9-E237B3E19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152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F55CE1C8-9996-4974-9B03-EDDD974B2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 bwMode="auto">
          <a:xfrm>
            <a:off x="3275856" y="1122703"/>
            <a:ext cx="5184576" cy="221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r="5400000" algn="ctr" rotWithShape="0">
              <a:schemeClr val="tx1"/>
            </a:outerShdw>
            <a:softEdge rad="127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엡 </a:t>
            </a: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2:21                  </a:t>
            </a:r>
          </a:p>
          <a:p>
            <a:pPr algn="dist">
              <a:lnSpc>
                <a:spcPct val="120000"/>
              </a:lnSpc>
            </a:pPr>
            <a:r>
              <a:rPr lang="en-US" altLang="ko-KR" sz="1050" b="1" dirty="0">
                <a:solidFill>
                  <a:srgbClr val="FF66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  </a:t>
            </a:r>
          </a:p>
          <a:p>
            <a:pPr algn="dist">
              <a:lnSpc>
                <a:spcPct val="120000"/>
              </a:lnSpc>
            </a:pP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21 </a:t>
            </a: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그의 안에서 건물마다 서로 </a:t>
            </a:r>
            <a:endParaRPr lang="en-US" altLang="ko-KR" sz="26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dist">
              <a:lnSpc>
                <a:spcPct val="120000"/>
              </a:lnSpc>
            </a:pP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연결하여 주 안에서 성전이 되어 </a:t>
            </a:r>
            <a:endParaRPr lang="en-US" altLang="ko-KR" sz="26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가고</a:t>
            </a:r>
            <a:endParaRPr lang="ko-KR" altLang="en-US" sz="2600" b="1" dirty="0">
              <a:solidFill>
                <a:srgbClr val="FF0000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19347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093B92AE-3637-420B-9B40-B13BAE7BA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 bwMode="auto">
          <a:xfrm>
            <a:off x="2771800" y="843558"/>
            <a:ext cx="5616624" cy="221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r="5400000" algn="ctr" rotWithShape="0">
              <a:schemeClr val="tx1"/>
            </a:outerShdw>
            <a:softEdge rad="127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엡 </a:t>
            </a: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2:22                  </a:t>
            </a:r>
          </a:p>
          <a:p>
            <a:pPr algn="dist">
              <a:lnSpc>
                <a:spcPct val="120000"/>
              </a:lnSpc>
            </a:pPr>
            <a:r>
              <a:rPr lang="en-US" altLang="ko-KR" sz="1050" b="1" dirty="0">
                <a:solidFill>
                  <a:srgbClr val="FF66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  </a:t>
            </a:r>
          </a:p>
          <a:p>
            <a:pPr algn="dist">
              <a:lnSpc>
                <a:spcPct val="120000"/>
              </a:lnSpc>
            </a:pP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22 </a:t>
            </a: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너희도 성령 안에서 하나님이 </a:t>
            </a:r>
            <a:endParaRPr lang="en-US" altLang="ko-KR" sz="26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dist">
              <a:lnSpc>
                <a:spcPct val="120000"/>
              </a:lnSpc>
            </a:pP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거하실 처소가 되기 위하여 그리스도 예수 안에서 함께 지어져 </a:t>
            </a:r>
            <a:r>
              <a:rPr lang="ko-KR" altLang="en-US" sz="2600" b="1" dirty="0" err="1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가느니라</a:t>
            </a: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endParaRPr lang="ko-KR" altLang="en-US" sz="2600" b="1" dirty="0">
              <a:solidFill>
                <a:srgbClr val="FF0000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710360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7D9FF37-7B0B-4D57-8DB9-3550AD828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 bwMode="auto">
          <a:xfrm>
            <a:off x="179512" y="987574"/>
            <a:ext cx="5112568" cy="269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r="5400000" algn="ctr" rotWithShape="0">
              <a:schemeClr val="tx1"/>
            </a:outerShdw>
            <a:softEdge rad="127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엡 </a:t>
            </a: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2:20                  </a:t>
            </a:r>
          </a:p>
          <a:p>
            <a:pPr algn="dist">
              <a:lnSpc>
                <a:spcPct val="120000"/>
              </a:lnSpc>
            </a:pPr>
            <a:r>
              <a:rPr lang="en-US" altLang="ko-KR" sz="1050" b="1" dirty="0">
                <a:solidFill>
                  <a:srgbClr val="FF66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  </a:t>
            </a:r>
          </a:p>
          <a:p>
            <a:pPr algn="dist">
              <a:lnSpc>
                <a:spcPct val="120000"/>
              </a:lnSpc>
            </a:pPr>
            <a:r>
              <a:rPr lang="en-US" altLang="ko-KR" sz="28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20 </a:t>
            </a: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너희는 사도들과 선지자들의 터 위에 세우심을 입은 자라 </a:t>
            </a:r>
            <a:endParaRPr lang="en-US" altLang="ko-KR" sz="26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dist">
              <a:lnSpc>
                <a:spcPct val="120000"/>
              </a:lnSpc>
            </a:pP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그리스도 예수께서 친히 </a:t>
            </a:r>
            <a:r>
              <a:rPr lang="ko-KR" altLang="en-US" sz="2600" b="1" dirty="0" err="1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모퉁잇돌</a:t>
            </a:r>
            <a:endParaRPr lang="en-US" altLang="ko-KR" sz="26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이 </a:t>
            </a:r>
            <a:r>
              <a:rPr lang="ko-KR" altLang="en-US" sz="2600" b="1" dirty="0" err="1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되셨느니라</a:t>
            </a:r>
            <a:endParaRPr lang="ko-KR" altLang="en-US" sz="2600" b="1" dirty="0">
              <a:solidFill>
                <a:srgbClr val="FF0000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10224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92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1281" y="1779662"/>
            <a:ext cx="57214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축 복 기 도</a:t>
            </a:r>
          </a:p>
        </p:txBody>
      </p:sp>
    </p:spTree>
    <p:extLst>
      <p:ext uri="{BB962C8B-B14F-4D97-AF65-F5344CB8AC3E}">
        <p14:creationId xmlns:p14="http://schemas.microsoft.com/office/powerpoint/2010/main" val="28097870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최규선\Pictures\교회\묵상-1 (1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5633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9752" y="1563638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ko-KR" altLang="en-US" sz="4800" b="1">
                <a:latin typeface="HY목각파임B" panose="02030600000101010101" pitchFamily="18" charset="-127"/>
                <a:ea typeface="HY목각파임B" panose="02030600000101010101" pitchFamily="18" charset="-127"/>
              </a:rPr>
              <a:t>오 후 예 배</a:t>
            </a:r>
            <a:endParaRPr lang="ko-KR" altLang="en-US" sz="4800" b="1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556253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최규선\Pictures\교회\묵상-1 (1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7010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최규선\Pictures\교회\찬송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7628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최규선\Pictures\교회\대표기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60"/>
            <a:ext cx="9147485" cy="514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0242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821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최규선\Pictures\교회\성경봉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92" y="-30686"/>
            <a:ext cx="9144000" cy="517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5276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51387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5776" y="2139702"/>
            <a:ext cx="4032448" cy="58477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25400" dist="38100" dir="18900000" algn="b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( </a:t>
            </a:r>
            <a:r>
              <a:rPr lang="ko-KR" altLang="en-US" sz="32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시 </a:t>
            </a:r>
            <a:r>
              <a:rPr lang="en-US" altLang="ko-KR" sz="32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23:1~6 )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2171" y="3272666"/>
            <a:ext cx="3919663" cy="52322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25400" dist="38100" dir="18900000" algn="bl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b="1" dirty="0">
                <a:solidFill>
                  <a:srgbClr val="0000FF"/>
                </a:solidFill>
                <a:latin typeface="+mn-ea"/>
                <a:ea typeface="+mn-ea"/>
              </a:rPr>
              <a:t>말씀 </a:t>
            </a:r>
            <a:r>
              <a:rPr lang="en-US" altLang="ko-KR" sz="2800" b="1" dirty="0">
                <a:solidFill>
                  <a:srgbClr val="0000FF"/>
                </a:solidFill>
                <a:latin typeface="+mn-ea"/>
                <a:ea typeface="+mn-ea"/>
              </a:rPr>
              <a:t>: </a:t>
            </a:r>
            <a:r>
              <a:rPr lang="ko-KR" altLang="en-US" sz="2800" b="1" dirty="0">
                <a:solidFill>
                  <a:srgbClr val="0000FF"/>
                </a:solidFill>
                <a:latin typeface="+mn-ea"/>
                <a:ea typeface="+mn-ea"/>
              </a:rPr>
              <a:t>윤명호 </a:t>
            </a:r>
            <a:r>
              <a:rPr lang="ko-KR" altLang="en-US" sz="2000" b="1" dirty="0">
                <a:solidFill>
                  <a:srgbClr val="0000FF"/>
                </a:solidFill>
                <a:latin typeface="+mn-ea"/>
                <a:ea typeface="+mn-ea"/>
              </a:rPr>
              <a:t>선교사</a:t>
            </a:r>
            <a:r>
              <a:rPr lang="en-US" altLang="ko-KR" sz="2000" b="1" dirty="0">
                <a:solidFill>
                  <a:srgbClr val="0000FF"/>
                </a:solidFill>
                <a:latin typeface="+mn-ea"/>
                <a:ea typeface="+mn-ea"/>
              </a:rPr>
              <a:t>(</a:t>
            </a:r>
            <a:r>
              <a:rPr lang="ko-KR" altLang="en-US" sz="2000" b="1" dirty="0">
                <a:solidFill>
                  <a:srgbClr val="0000FF"/>
                </a:solidFill>
                <a:latin typeface="+mn-ea"/>
                <a:ea typeface="+mn-ea"/>
              </a:rPr>
              <a:t>태국</a:t>
            </a:r>
            <a:r>
              <a:rPr lang="en-US" altLang="ko-KR" sz="2000" b="1" dirty="0">
                <a:solidFill>
                  <a:srgbClr val="0000FF"/>
                </a:solidFill>
                <a:latin typeface="+mn-ea"/>
                <a:ea typeface="+mn-ea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A70C0D-1F30-48B7-988A-511520A1D0E4}"/>
              </a:ext>
            </a:extLst>
          </p:cNvPr>
          <p:cNvSpPr txBox="1"/>
          <p:nvPr/>
        </p:nvSpPr>
        <p:spPr>
          <a:xfrm>
            <a:off x="3004103" y="1052748"/>
            <a:ext cx="2331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>
                <a:solidFill>
                  <a:srgbClr val="0000FF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진정한 행복</a:t>
            </a:r>
          </a:p>
        </p:txBody>
      </p:sp>
    </p:spTree>
    <p:extLst>
      <p:ext uri="{BB962C8B-B14F-4D97-AF65-F5344CB8AC3E}">
        <p14:creationId xmlns:p14="http://schemas.microsoft.com/office/powerpoint/2010/main" val="42906780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I:\사진\Camera Roll\성경책2024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1"/>
          <p:cNvSpPr txBox="1">
            <a:spLocks/>
          </p:cNvSpPr>
          <p:nvPr/>
        </p:nvSpPr>
        <p:spPr bwMode="auto">
          <a:xfrm>
            <a:off x="593558" y="1158984"/>
            <a:ext cx="7956884" cy="235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r="5400000" algn="ctr" rotWithShape="0">
              <a:schemeClr val="bg1"/>
            </a:outerShdw>
            <a:softEdge rad="127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9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시 </a:t>
            </a:r>
            <a:r>
              <a:rPr lang="en-US" altLang="ko-KR" sz="29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23:1~6   </a:t>
            </a:r>
            <a:r>
              <a:rPr lang="en-US" altLang="ko-KR" sz="10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</a:t>
            </a:r>
          </a:p>
          <a:p>
            <a:pPr algn="dist">
              <a:lnSpc>
                <a:spcPct val="130000"/>
              </a:lnSpc>
            </a:pPr>
            <a:r>
              <a:rPr lang="en-US" altLang="ko-KR" sz="10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</a:t>
            </a:r>
          </a:p>
          <a:p>
            <a:pPr algn="dist">
              <a:lnSpc>
                <a:spcPct val="130000"/>
              </a:lnSpc>
            </a:pPr>
            <a:r>
              <a:rPr lang="en-US" altLang="ko-KR" sz="26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1 </a:t>
            </a:r>
            <a:r>
              <a:rPr lang="ko-KR" altLang="en-US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여호와는 나의 </a:t>
            </a:r>
            <a:r>
              <a:rPr lang="ko-KR" altLang="en-US" sz="2600" b="1" dirty="0" err="1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목자시니</a:t>
            </a:r>
            <a:r>
              <a:rPr lang="ko-KR" altLang="en-US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내게 부족함이 </a:t>
            </a:r>
            <a:r>
              <a:rPr lang="ko-KR" altLang="en-US" sz="2600" b="1" dirty="0" err="1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없으리로다</a:t>
            </a:r>
            <a:endParaRPr lang="ko-KR" altLang="en-US" sz="2600" b="1" dirty="0">
              <a:solidFill>
                <a:srgbClr val="0000FF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dist">
              <a:lnSpc>
                <a:spcPct val="130000"/>
              </a:lnSpc>
            </a:pPr>
            <a:r>
              <a:rPr lang="en-US" altLang="ko-KR" sz="26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</a:t>
            </a:r>
            <a:r>
              <a:rPr lang="en-US" altLang="ko-KR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r>
              <a:rPr lang="ko-KR" altLang="en-US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그가 나를 푸른 풀밭에 누이시며 쉴 만한 물 가로 </a:t>
            </a:r>
            <a:endParaRPr lang="en-US" altLang="ko-KR" sz="2600" b="1" dirty="0">
              <a:solidFill>
                <a:srgbClr val="0000FF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2600" b="1" dirty="0" err="1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인도하시는도다</a:t>
            </a:r>
            <a:endParaRPr lang="en-US" altLang="ko-KR" sz="2600" b="1" dirty="0">
              <a:solidFill>
                <a:srgbClr val="0000FF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2833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301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I:\사진\Camera Roll\성경책2024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1"/>
          <p:cNvSpPr txBox="1">
            <a:spLocks/>
          </p:cNvSpPr>
          <p:nvPr/>
        </p:nvSpPr>
        <p:spPr bwMode="auto">
          <a:xfrm>
            <a:off x="593558" y="538815"/>
            <a:ext cx="7956884" cy="359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r="5400000" algn="ctr" rotWithShape="0">
              <a:schemeClr val="bg1"/>
            </a:outerShdw>
            <a:softEdge rad="127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9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시 </a:t>
            </a:r>
            <a:r>
              <a:rPr lang="en-US" altLang="ko-KR" sz="29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23:1~6   </a:t>
            </a:r>
            <a:r>
              <a:rPr lang="en-US" altLang="ko-KR" sz="10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</a:t>
            </a:r>
          </a:p>
          <a:p>
            <a:pPr algn="dist">
              <a:lnSpc>
                <a:spcPct val="130000"/>
              </a:lnSpc>
            </a:pPr>
            <a:r>
              <a:rPr lang="en-US" altLang="ko-KR" sz="10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</a:t>
            </a:r>
          </a:p>
          <a:p>
            <a:pPr algn="dist">
              <a:lnSpc>
                <a:spcPct val="130000"/>
              </a:lnSpc>
            </a:pPr>
            <a:r>
              <a:rPr lang="en-US" altLang="ko-KR" sz="26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3 </a:t>
            </a:r>
            <a:r>
              <a:rPr lang="ko-KR" altLang="en-US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영혼을 소생시키시고 자기 이름을 위하여 의의 </a:t>
            </a:r>
            <a:endParaRPr lang="en-US" altLang="ko-KR" sz="2600" b="1" dirty="0">
              <a:solidFill>
                <a:srgbClr val="0000FF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길로 </a:t>
            </a:r>
            <a:r>
              <a:rPr lang="ko-KR" altLang="en-US" sz="2600" b="1" dirty="0" err="1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인도하시는도다</a:t>
            </a:r>
            <a:endParaRPr lang="ko-KR" altLang="en-US" sz="2600" b="1" dirty="0">
              <a:solidFill>
                <a:srgbClr val="0000FF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dist">
              <a:lnSpc>
                <a:spcPct val="130000"/>
              </a:lnSpc>
            </a:pPr>
            <a:r>
              <a:rPr lang="en-US" altLang="ko-KR" sz="10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</a:t>
            </a:r>
          </a:p>
          <a:p>
            <a:pPr algn="dist">
              <a:lnSpc>
                <a:spcPct val="130000"/>
              </a:lnSpc>
            </a:pPr>
            <a:r>
              <a:rPr lang="en-US" altLang="ko-KR" sz="26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4</a:t>
            </a:r>
            <a:r>
              <a:rPr lang="en-US" altLang="ko-KR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r>
              <a:rPr lang="ko-KR" altLang="en-US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내가 사망의 음침한 골짜기로 다닐지라도 해를 두려워하지 않을 것은 주께서 나와 함께 하심이라 주의 </a:t>
            </a:r>
            <a:endParaRPr lang="en-US" altLang="ko-KR" sz="2600" b="1" dirty="0">
              <a:solidFill>
                <a:srgbClr val="0000FF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지팡이와 막대기가 나를 안위하시나이다</a:t>
            </a:r>
            <a:endParaRPr lang="en-US" altLang="ko-KR" sz="2600" b="1" dirty="0">
              <a:solidFill>
                <a:srgbClr val="0000FF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6283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I:\사진\Camera Roll\성경책2024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1"/>
          <p:cNvSpPr txBox="1">
            <a:spLocks/>
          </p:cNvSpPr>
          <p:nvPr/>
        </p:nvSpPr>
        <p:spPr bwMode="auto">
          <a:xfrm>
            <a:off x="593558" y="798886"/>
            <a:ext cx="7956884" cy="307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r="5400000" algn="ctr" rotWithShape="0">
              <a:schemeClr val="bg1"/>
            </a:outerShdw>
            <a:softEdge rad="127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9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시 </a:t>
            </a:r>
            <a:r>
              <a:rPr lang="en-US" altLang="ko-KR" sz="29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23:1~6   </a:t>
            </a:r>
            <a:r>
              <a:rPr lang="en-US" altLang="ko-KR" sz="10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</a:t>
            </a:r>
          </a:p>
          <a:p>
            <a:pPr algn="dist">
              <a:lnSpc>
                <a:spcPct val="130000"/>
              </a:lnSpc>
            </a:pPr>
            <a:r>
              <a:rPr lang="en-US" altLang="ko-KR" sz="10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</a:t>
            </a:r>
          </a:p>
          <a:p>
            <a:pPr algn="dist">
              <a:lnSpc>
                <a:spcPct val="130000"/>
              </a:lnSpc>
            </a:pPr>
            <a:r>
              <a:rPr lang="en-US" altLang="ko-KR" sz="26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5 </a:t>
            </a:r>
            <a:r>
              <a:rPr lang="ko-KR" altLang="en-US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주께서 내 원수의 목전에서 내게 상을 차려 주시고 </a:t>
            </a:r>
            <a:endParaRPr lang="en-US" altLang="ko-KR" sz="2600" b="1" dirty="0">
              <a:solidFill>
                <a:srgbClr val="0000FF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기름을 내 머리에 부으셨으니 내 잔이 </a:t>
            </a:r>
            <a:r>
              <a:rPr lang="ko-KR" altLang="en-US" sz="2600" b="1" dirty="0" err="1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넘치나이다</a:t>
            </a:r>
            <a:endParaRPr lang="ko-KR" altLang="en-US" sz="2600" b="1" dirty="0">
              <a:solidFill>
                <a:srgbClr val="0000FF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dist">
              <a:lnSpc>
                <a:spcPct val="130000"/>
              </a:lnSpc>
            </a:pPr>
            <a:r>
              <a:rPr lang="en-US" altLang="ko-KR" sz="10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</a:t>
            </a:r>
          </a:p>
          <a:p>
            <a:pPr algn="dist">
              <a:lnSpc>
                <a:spcPct val="130000"/>
              </a:lnSpc>
            </a:pPr>
            <a:r>
              <a:rPr lang="en-US" altLang="ko-KR" sz="26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6</a:t>
            </a:r>
            <a:r>
              <a:rPr lang="en-US" altLang="ko-KR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 </a:t>
            </a:r>
            <a:r>
              <a:rPr lang="ko-KR" altLang="en-US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평생에 선하심과 인자하심이 반드시 나를 </a:t>
            </a:r>
            <a:r>
              <a:rPr lang="ko-KR" altLang="en-US" sz="2600" b="1" dirty="0" err="1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따르리니</a:t>
            </a:r>
            <a:r>
              <a:rPr lang="ko-KR" altLang="en-US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내가 여호와의 집에 영원히 </a:t>
            </a:r>
            <a:r>
              <a:rPr lang="ko-KR" altLang="en-US" sz="2600" b="1" dirty="0" err="1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살리로다</a:t>
            </a:r>
            <a:r>
              <a:rPr lang="ko-KR" altLang="en-US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r>
              <a:rPr lang="en-US" altLang="ko-KR" sz="2600" b="1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	     </a:t>
            </a:r>
            <a:r>
              <a:rPr lang="ko-KR" altLang="en-US" sz="2600" b="1" dirty="0">
                <a:solidFill>
                  <a:srgbClr val="FF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아 멘</a:t>
            </a:r>
            <a:endParaRPr lang="en-US" altLang="ko-KR" sz="2600" b="1" dirty="0">
              <a:solidFill>
                <a:srgbClr val="FF0000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19133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3B79407-0232-4333-BD97-09FCD3A53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512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1281" y="1779662"/>
            <a:ext cx="57214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축 복 기 도</a:t>
            </a:r>
          </a:p>
        </p:txBody>
      </p:sp>
    </p:spTree>
    <p:extLst>
      <p:ext uri="{BB962C8B-B14F-4D97-AF65-F5344CB8AC3E}">
        <p14:creationId xmlns:p14="http://schemas.microsoft.com/office/powerpoint/2010/main" val="24118101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최규선\Pictures\교회\묵상-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5720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51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319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953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048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" b="95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152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51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44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199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51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176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9144000" cy="51387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D3791C-9DFB-49F7-A2D0-7D773015A0A1}"/>
              </a:ext>
            </a:extLst>
          </p:cNvPr>
          <p:cNvSpPr txBox="1"/>
          <p:nvPr/>
        </p:nvSpPr>
        <p:spPr>
          <a:xfrm>
            <a:off x="2807296" y="2119164"/>
            <a:ext cx="3041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ko-KR" sz="1800" b="0" i="0" u="none" strike="noStrike" cap="none" normalizeH="0" baseline="0" dirty="0">
                <a:ln>
                  <a:noFill/>
                </a:ln>
                <a:solidFill>
                  <a:srgbClr val="70757A"/>
                </a:solidFill>
                <a:effectLst/>
                <a:latin typeface="Arial Unicode MS"/>
                <a:ea typeface="inherit"/>
              </a:rPr>
              <a:t>T</a:t>
            </a:r>
            <a:r>
              <a:rPr kumimoji="0" lang="ko-KR" altLang="ko-KR" sz="1800" b="0" i="0" u="none" strike="noStrike" cap="none" normalizeH="0" baseline="0" dirty="0" err="1">
                <a:ln>
                  <a:noFill/>
                </a:ln>
                <a:solidFill>
                  <a:srgbClr val="70757A"/>
                </a:solidFill>
                <a:effectLst/>
                <a:latin typeface="Arial Unicode MS"/>
                <a:ea typeface="inherit"/>
              </a:rPr>
              <a:t>taengkyu</a:t>
            </a:r>
            <a:r>
              <a:rPr kumimoji="0" lang="en-US" altLang="ko-KR" sz="1800" b="0" i="0" u="none" strike="noStrike" cap="none" normalizeH="0" baseline="0" dirty="0">
                <a:ln>
                  <a:noFill/>
                </a:ln>
                <a:solidFill>
                  <a:srgbClr val="70757A"/>
                </a:solidFill>
                <a:effectLst/>
                <a:latin typeface="Arial Unicode MS"/>
                <a:ea typeface="inherit"/>
              </a:rPr>
              <a:t>, GOD </a:t>
            </a:r>
            <a:r>
              <a:rPr lang="en-US" altLang="ko-KR" b="0" i="0" dirty="0">
                <a:solidFill>
                  <a:srgbClr val="4D5156"/>
                </a:solidFill>
                <a:effectLst/>
                <a:latin typeface="Apple SD Gothic Neo"/>
              </a:rPr>
              <a:t> B</a:t>
            </a:r>
            <a:r>
              <a:rPr lang="en-US" altLang="ko-KR" b="1" i="0" dirty="0">
                <a:solidFill>
                  <a:srgbClr val="5F6368"/>
                </a:solidFill>
                <a:effectLst/>
                <a:latin typeface="Apple SD Gothic Neo"/>
              </a:rPr>
              <a:t>less</a:t>
            </a:r>
            <a:r>
              <a:rPr lang="en-US" altLang="ko-KR" b="0" i="0" dirty="0">
                <a:solidFill>
                  <a:srgbClr val="4D5156"/>
                </a:solidFill>
                <a:effectLst/>
                <a:latin typeface="Apple SD Gothic Neo"/>
              </a:rPr>
              <a:t> you</a:t>
            </a:r>
            <a:r>
              <a:rPr kumimoji="0" lang="en-US" altLang="ko-KR" sz="1800" b="0" i="0" u="none" strike="noStrike" cap="none" normalizeH="0" baseline="0" dirty="0">
                <a:ln>
                  <a:noFill/>
                </a:ln>
                <a:solidFill>
                  <a:srgbClr val="70757A"/>
                </a:solidFill>
                <a:effectLst/>
                <a:latin typeface="Arial Unicode MS"/>
                <a:ea typeface="inherit"/>
              </a:rPr>
              <a:t> </a:t>
            </a:r>
            <a:r>
              <a:rPr kumimoji="0" lang="ko-KR" altLang="ko-K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ko-K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ko-K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42BA40B-DF33-4934-87B3-78C3634AA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555526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70757A"/>
                </a:solidFill>
                <a:effectLst/>
                <a:latin typeface="Arial Unicode MS"/>
                <a:ea typeface="inherit"/>
              </a:rPr>
              <a:t>ttaengkyu</a:t>
            </a:r>
            <a:r>
              <a:rPr kumimoji="0" lang="ko-KR" altLang="ko-KR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0502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526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최규선\Pictures\Camera Roll\사도신경2021\사도신경2023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최규선\Documents\2018부터 기도자료\최규선장로(기도-말씀)2018\찬송찬양PSD\사도신경\2024\사도신경2024-01-전능하사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351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최규선\Pictures\Camera Roll\사도신경2021\사도신경2023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최규선\Documents\2018부터 기도자료\최규선장로(기도-말씀)2018\찬송찬양PSD\사도신경\2024\사도신경2024-02-이는-성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279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effectLst>
          <a:glow rad="63500">
            <a:schemeClr val="accent2">
              <a:satMod val="175000"/>
              <a:alpha val="40000"/>
            </a:schemeClr>
          </a:glow>
          <a:outerShdw blurRad="25400" dist="38100" dir="18900000" algn="bl" rotWithShape="0">
            <a:schemeClr val="bg1"/>
          </a:outerShdw>
        </a:effectLst>
      </a:spPr>
      <a:bodyPr wrap="square" rtlCol="0">
        <a:spAutoFit/>
      </a:bodyPr>
      <a:lstStyle>
        <a:defPPr algn="ctr">
          <a:defRPr sz="3200" b="1" dirty="0">
            <a:solidFill>
              <a:srgbClr val="0000FF"/>
            </a:solidFill>
            <a:latin typeface="HY견명조" panose="02030600000101010101" pitchFamily="18" charset="-127"/>
            <a:ea typeface="HY견명조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28624</TotalTime>
  <Words>519</Words>
  <Application>Microsoft Office PowerPoint</Application>
  <PresentationFormat>화면 슬라이드 쇼(16:9)</PresentationFormat>
  <Paragraphs>126</Paragraphs>
  <Slides>72</Slides>
  <Notes>28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72</vt:i4>
      </vt:variant>
    </vt:vector>
  </HeadingPairs>
  <TitlesOfParts>
    <vt:vector size="82" baseType="lpstr">
      <vt:lpstr>Apple SD Gothic Neo</vt:lpstr>
      <vt:lpstr>Arial Unicode MS</vt:lpstr>
      <vt:lpstr>HY견명조</vt:lpstr>
      <vt:lpstr>HY목각파임B</vt:lpstr>
      <vt:lpstr>굴림</vt:lpstr>
      <vt:lpstr>맑은 고딕</vt:lpstr>
      <vt:lpstr>Arial</vt:lpstr>
      <vt:lpstr>Office 테마</vt:lpstr>
      <vt:lpstr>기본 디자인</vt:lpstr>
      <vt:lpstr>1_기본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주일설교 PPT</dc:title>
  <dc:creator>최규선</dc:creator>
  <cp:lastModifiedBy>user</cp:lastModifiedBy>
  <cp:revision>3289</cp:revision>
  <dcterms:created xsi:type="dcterms:W3CDTF">2013-09-28T14:04:28Z</dcterms:created>
  <dcterms:modified xsi:type="dcterms:W3CDTF">2026-06-13T00:38:28Z</dcterms:modified>
</cp:coreProperties>
</file>