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5"/>
  </p:notesMasterIdLst>
  <p:handoutMasterIdLst>
    <p:handoutMasterId r:id="rId76"/>
  </p:handoutMasterIdLst>
  <p:sldIdLst>
    <p:sldId id="1823" r:id="rId3"/>
    <p:sldId id="1744" r:id="rId4"/>
    <p:sldId id="1922" r:id="rId5"/>
    <p:sldId id="1923" r:id="rId6"/>
    <p:sldId id="1924" r:id="rId7"/>
    <p:sldId id="1925" r:id="rId8"/>
    <p:sldId id="1926" r:id="rId9"/>
    <p:sldId id="1927" r:id="rId10"/>
    <p:sldId id="1932" r:id="rId11"/>
    <p:sldId id="1933" r:id="rId12"/>
    <p:sldId id="1934" r:id="rId13"/>
    <p:sldId id="1921" r:id="rId14"/>
    <p:sldId id="257" r:id="rId15"/>
    <p:sldId id="262" r:id="rId16"/>
    <p:sldId id="260" r:id="rId17"/>
    <p:sldId id="1916" r:id="rId18"/>
    <p:sldId id="4374" r:id="rId19"/>
    <p:sldId id="258" r:id="rId20"/>
    <p:sldId id="259" r:id="rId21"/>
    <p:sldId id="4375" r:id="rId22"/>
    <p:sldId id="261" r:id="rId23"/>
    <p:sldId id="4376" r:id="rId24"/>
    <p:sldId id="263" r:id="rId25"/>
    <p:sldId id="264" r:id="rId26"/>
    <p:sldId id="265" r:id="rId27"/>
    <p:sldId id="266" r:id="rId28"/>
    <p:sldId id="267" r:id="rId29"/>
    <p:sldId id="268" r:id="rId30"/>
    <p:sldId id="1820" r:id="rId31"/>
    <p:sldId id="1861" r:id="rId32"/>
    <p:sldId id="1935" r:id="rId33"/>
    <p:sldId id="4377" r:id="rId34"/>
    <p:sldId id="4378" r:id="rId35"/>
    <p:sldId id="4379" r:id="rId36"/>
    <p:sldId id="4380" r:id="rId37"/>
    <p:sldId id="4381" r:id="rId38"/>
    <p:sldId id="4382" r:id="rId39"/>
    <p:sldId id="1821" r:id="rId40"/>
    <p:sldId id="1826" r:id="rId41"/>
    <p:sldId id="1822" r:id="rId42"/>
    <p:sldId id="2680" r:id="rId43"/>
    <p:sldId id="4352" r:id="rId44"/>
    <p:sldId id="4369" r:id="rId45"/>
    <p:sldId id="4370" r:id="rId46"/>
    <p:sldId id="1917" r:id="rId47"/>
    <p:sldId id="4372" r:id="rId48"/>
    <p:sldId id="4373" r:id="rId49"/>
    <p:sldId id="4364" r:id="rId50"/>
    <p:sldId id="4365" r:id="rId51"/>
    <p:sldId id="3774" r:id="rId52"/>
    <p:sldId id="1886" r:id="rId53"/>
    <p:sldId id="3685" r:id="rId54"/>
    <p:sldId id="4344" r:id="rId55"/>
    <p:sldId id="1979" r:id="rId56"/>
    <p:sldId id="1980" r:id="rId57"/>
    <p:sldId id="1981" r:id="rId58"/>
    <p:sldId id="1982" r:id="rId59"/>
    <p:sldId id="2048" r:id="rId60"/>
    <p:sldId id="3950" r:id="rId61"/>
    <p:sldId id="4368" r:id="rId62"/>
    <p:sldId id="4367" r:id="rId63"/>
    <p:sldId id="4343" r:id="rId64"/>
    <p:sldId id="1991" r:id="rId65"/>
    <p:sldId id="1986" r:id="rId66"/>
    <p:sldId id="2412" r:id="rId67"/>
    <p:sldId id="1989" r:id="rId68"/>
    <p:sldId id="1992" r:id="rId69"/>
    <p:sldId id="1993" r:id="rId70"/>
    <p:sldId id="1994" r:id="rId71"/>
    <p:sldId id="1995" r:id="rId72"/>
    <p:sldId id="1996" r:id="rId73"/>
    <p:sldId id="1997" r:id="rId74"/>
  </p:sldIdLst>
  <p:sldSz cx="9144000" cy="5143500" type="screen16x9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66FF"/>
    <a:srgbClr val="0066FF"/>
    <a:srgbClr val="FFCCFF"/>
    <a:srgbClr val="3333FF"/>
    <a:srgbClr val="FF00FF"/>
    <a:srgbClr val="CC66FF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383" autoAdjust="0"/>
  </p:normalViewPr>
  <p:slideViewPr>
    <p:cSldViewPr>
      <p:cViewPr varScale="1">
        <p:scale>
          <a:sx n="144" d="100"/>
          <a:sy n="144" d="100"/>
        </p:scale>
        <p:origin x="438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40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5AA59-60FA-4B72-BBC7-092CA54781F7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45CE-1256-4B59-8ADE-D5EAB88B84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86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E8DA9-62B0-4D52-8347-E8A06A7F626F}" type="datetimeFigureOut">
              <a:rPr lang="ko-KR" altLang="en-US" smtClean="0"/>
              <a:pPr/>
              <a:t>2026-06-20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8D14D-FD1D-4022-B138-C750F34F91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55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86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0505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err="1"/>
              <a:t>교독문</a:t>
            </a:r>
            <a:r>
              <a:rPr lang="en-US" altLang="ko-KR" sz="3600" dirty="0"/>
              <a:t> </a:t>
            </a:r>
            <a:r>
              <a:rPr lang="ko-KR" altLang="en-US" sz="3600" dirty="0" err="1"/>
              <a:t>삽입할것</a:t>
            </a:r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02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0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err="1"/>
              <a:t>베가스</a:t>
            </a:r>
            <a:r>
              <a:rPr lang="ko-KR" altLang="en-US" sz="2400" dirty="0"/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102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err="1"/>
              <a:t>베가스</a:t>
            </a:r>
            <a:r>
              <a:rPr lang="ko-KR" altLang="en-US" sz="2000" dirty="0"/>
              <a:t> 녹화 종료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39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360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54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69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824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25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011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375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251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09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83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665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3374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325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2067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54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93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74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11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71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12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7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93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D5B5-B6B3-42E2-94D7-C6BDE02F43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546-BD98-45CB-9B26-5625F49570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D608-F458-4E12-BBCA-C58B5517B48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79A81D-4662-4A0A-9E2E-90C23657EE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578E24-14A8-4A5F-8F22-2B81F2ADF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4F1DDC-BF50-4EDC-9582-824B8D4D0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22086-7FDB-40A8-AA68-84F69A114C9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2479854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A23196-2582-4581-BFD2-D498D820C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2926D4-AD73-4510-863A-17B2648F6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068DA0-D78D-4C89-856E-BA385FE59D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6511C-DA21-47BC-A200-0820BA68DB7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915220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9463CB-9B23-4455-8E03-3DD942EB7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DBEB0A-4001-4D5F-BB26-B71BED0A8D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63B2A4-FE07-45E0-BC80-DAFDC8EA1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94FF9-9601-4C16-A1F0-C8386F0151D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849504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9349F-2AB5-4A2C-8067-5A519E222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21FAC3-A209-41BF-AB4A-AD749F71D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566D0-A6A6-4D77-AE7F-E7D0E8AB2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35F4C-BA31-48D5-8A7A-88AD6B2055F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3114297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E14AAB-CAA1-4C4C-9068-32523631A2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1AAF477-70AD-4C76-AB64-D72D92878E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351764-8D32-4060-9F8B-03997A582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17B61-8994-41E1-805F-4E764C047A8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2559707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363A53-D903-41BE-AAEF-713FA31A4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F5885C-018A-4B37-848B-F7720B472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1E9287-6BE5-4D3F-AC39-1D9AD229F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193CE-FB2C-45FE-816E-05BC36EEEF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062514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7F7502-722B-4816-ABD4-FD06577BD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E6AAA5-2189-4F49-8A90-876053970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BD3C17-53CE-4522-8383-F998B813CD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4790F-1DAD-45E0-AB6D-BFF4DD048AD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1781498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E32B24-5259-4647-A164-A82FAA08EA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9ADB8-444E-4E3D-A29F-8D7971AFA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E62E2-B745-4FAD-B993-06415647F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07937-F403-4ECF-92BD-C3DC280402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282619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6F08-B32D-4633-825D-F4449920AD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E22D2-AD81-4986-98DD-D7554A1E4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3FA06-956E-4CAA-95F7-978F4FE70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8D827-63D2-4895-BBAE-491E029E6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E8108-972A-4951-B856-53FF1D4A898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4613368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B02385-0EA2-43AA-80C0-10B1DD161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E9CE08-48F4-447E-B3CD-DE4EC1D5C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AEDA3-6628-421E-97DB-7FB9A23AB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83B57-C1AC-4642-92A3-19D3C33121A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560015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E4173-890E-40A7-BEFF-287E1A566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406B1-47FB-4946-A32B-848DF84A4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54173-EDEE-48FF-AE6D-A5D07BF0A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87563-7C9E-4BB0-8AE0-A10A5C0AA48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882462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8774-ACFB-46E3-A222-C50BF15DC6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0621-C750-417C-A055-21FF63038CC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246E-8ADE-4251-8806-B3C0580135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D3DE-B25A-4B8C-9F21-0FC5807DD8A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3679-9EC6-404F-BA86-BE4093D7E0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73879-BBE8-4048-9749-CBBB0B27F0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D26C-783D-42F0-A420-6F4B4305D2F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132D16-67D8-4891-A683-8B138EDDF3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9EBB04-F33D-4EFA-A3CE-2C1DF81BD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576BE2-7E87-449F-A61F-E831B99FE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2DDA72-C9F1-48F4-8D32-862D416619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269817B-340E-4E09-B2EC-7021C2D37F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D222403-8E7A-487E-8ACB-ADC424E03D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B5EBFD7A-FB56-434C-BD94-37348DE674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051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7.xml"/><Relationship Id="rId7" Type="http://schemas.openxmlformats.org/officeDocument/2006/relationships/slide" Target="slide2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2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7.xml"/><Relationship Id="rId7" Type="http://schemas.openxmlformats.org/officeDocument/2006/relationships/slide" Target="slide2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2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7.xml"/><Relationship Id="rId7" Type="http://schemas.openxmlformats.org/officeDocument/2006/relationships/slide" Target="slide2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2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7.xml"/><Relationship Id="rId7" Type="http://schemas.openxmlformats.org/officeDocument/2006/relationships/slide" Target="slide2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2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32.xml"/><Relationship Id="rId7" Type="http://schemas.openxmlformats.org/officeDocument/2006/relationships/slide" Target="slide3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36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32.xml"/><Relationship Id="rId7" Type="http://schemas.openxmlformats.org/officeDocument/2006/relationships/slide" Target="slide3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36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36.xml"/><Relationship Id="rId7" Type="http://schemas.openxmlformats.org/officeDocument/2006/relationships/slide" Target="slide3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3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36.xml"/><Relationship Id="rId7" Type="http://schemas.openxmlformats.org/officeDocument/2006/relationships/slide" Target="slide3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3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4.xml"/><Relationship Id="rId7" Type="http://schemas.openxmlformats.org/officeDocument/2006/relationships/slide" Target="slide3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32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4.xml"/><Relationship Id="rId7" Type="http://schemas.openxmlformats.org/officeDocument/2006/relationships/slide" Target="slide3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slide" Target="slide3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최규선\Pictures\Camera Roll\사도신경2021\사도신경2023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최규선\Documents\2018부터 기도자료\최규선장로(기도-말씀)2018\찬송찬양PSD\사도신경\2024\사도신경2024-03-장사한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최규선\Pictures\Camera Roll\사도신경2021\사도신경2023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최규선\Documents\2018부터 기도자료\최규선장로(기도-말씀)2018\찬송찬양PSD\사도신경\2024\사도신경2024-04-성령을-믿사오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최규선\Pictures\교독문2021-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7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hidden="1">
            <a:extLst>
              <a:ext uri="{FF2B5EF4-FFF2-40B4-BE49-F238E27FC236}">
                <a16:creationId xmlns:a16="http://schemas.microsoft.com/office/drawing/2014/main" id="{63C817B5-89BF-431C-A73C-3876B512E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2051" name="Rectangle 3" descr="032-0 copy">
            <a:extLst>
              <a:ext uri="{FF2B5EF4-FFF2-40B4-BE49-F238E27FC236}">
                <a16:creationId xmlns:a16="http://schemas.microsoft.com/office/drawing/2014/main" id="{13DF2699-2960-428C-8325-F8C8039F646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52AE6768-1996-4BFA-B8EB-1EBA23B1C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3075" name="Rectangle 3" descr="032-10 copy">
            <a:extLst>
              <a:ext uri="{FF2B5EF4-FFF2-40B4-BE49-F238E27FC236}">
                <a16:creationId xmlns:a16="http://schemas.microsoft.com/office/drawing/2014/main" id="{761AA02F-EEDE-4F96-8437-F4C36430AB5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7981EFF5-CA7D-4F50-A6C0-C992B197C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4099" name="Rectangle 3" descr="032-2 copy">
            <a:extLst>
              <a:ext uri="{FF2B5EF4-FFF2-40B4-BE49-F238E27FC236}">
                <a16:creationId xmlns:a16="http://schemas.microsoft.com/office/drawing/2014/main" id="{F98C1E0B-3297-4494-8EA9-D13BC1918D6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찬송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E8BA30AA-6E08-4B8C-862E-35E3AE35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24F709DD-247A-4ED5-A32E-DA2028F0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68FB1A51-F6A6-4388-9B0A-741AF7DB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DECBDF86-7604-440A-B7E9-C6FF90208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24050"/>
            <a:ext cx="72009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진정사모하는친구가되시는 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6F78BB4-91D2-4F6A-9186-6501B8F03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67" y="3344104"/>
            <a:ext cx="595154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구주예수님은아름다워라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8A523EC3-D4AE-49C7-BD1A-5E48E9D9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14F5A79E-0802-4643-A071-17ECB4C4A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43D89104-8539-419E-8F24-72E73445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A59FE60A-5CE7-46A2-8E86-4A1BCEAE1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87538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산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밑에백합화요빛나는새벽별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F06DEE4-32AB-4B2A-A7EA-E2716D9B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2" y="3291830"/>
            <a:ext cx="640881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주님형언할길아주없도다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19721061-7262-4F74-8A0B-B92403A9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2C88B1D8-81B5-4D8F-98D2-4AFECA4B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C80D63BB-5562-4D36-A54D-2B799D5A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9A3A1137-CB31-4FC9-9689-647D77EF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70075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내맘이아플적에큰위로되시며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AF0A663-44FF-41B7-A020-2668BBC67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291830"/>
            <a:ext cx="6553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외로울때좋은친구라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최규선\Pictures\경배송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45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312EE52A-14EA-42AF-8ADE-A2F444F7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C3723F18-D8ED-4C93-9209-F1442A8F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D3B022B9-896D-4B7F-AE84-784CD96D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A487909A-28EB-48C9-B3EC-5DD0ED64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924050"/>
            <a:ext cx="74183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주는저산밑에백합빛나는새벽별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B9922AB-25E8-4902-8543-3B769E2B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91830"/>
            <a:ext cx="63373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이땅위에비길것이없도다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0580A2-5AF9-41E8-BD90-F48F080DD729}"/>
              </a:ext>
            </a:extLst>
          </p:cNvPr>
          <p:cNvSpPr/>
          <p:nvPr/>
        </p:nvSpPr>
        <p:spPr>
          <a:xfrm>
            <a:off x="7448550" y="2643188"/>
            <a:ext cx="1196975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구슬번호-1">
            <a:hlinkClick r:id="rId3" action="ppaction://hlinksldjump"/>
            <a:extLst>
              <a:ext uri="{FF2B5EF4-FFF2-40B4-BE49-F238E27FC236}">
                <a16:creationId xmlns:a16="http://schemas.microsoft.com/office/drawing/2014/main" id="{910BCBA2-25A8-4252-ABE9-036A2485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구슬번호(선택)-2">
            <a:hlinkClick r:id="rId5" action="ppaction://hlinksldjump"/>
            <a:extLst>
              <a:ext uri="{FF2B5EF4-FFF2-40B4-BE49-F238E27FC236}">
                <a16:creationId xmlns:a16="http://schemas.microsoft.com/office/drawing/2014/main" id="{89F62FC5-46EA-4A5B-AF98-1387271C6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0267ACB4-2C94-4092-AE77-F5638DC8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9DD8C6F4-E264-4FF1-B274-6886E7021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24050"/>
            <a:ext cx="72009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맘의모든염려이세상고락도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8099637A-3C1A-4694-B9E5-C9177B9A0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689" y="3291830"/>
            <a:ext cx="595812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주님항상같이하여주시고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구슬번호-1">
            <a:hlinkClick r:id="rId3" action="ppaction://hlinksldjump"/>
            <a:extLst>
              <a:ext uri="{FF2B5EF4-FFF2-40B4-BE49-F238E27FC236}">
                <a16:creationId xmlns:a16="http://schemas.microsoft.com/office/drawing/2014/main" id="{BEA2DAA0-9198-4A3C-A337-B8791BD5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구슬번호(선택)-2">
            <a:hlinkClick r:id="rId5" action="ppaction://hlinksldjump"/>
            <a:extLst>
              <a:ext uri="{FF2B5EF4-FFF2-40B4-BE49-F238E27FC236}">
                <a16:creationId xmlns:a16="http://schemas.microsoft.com/office/drawing/2014/main" id="{07C5DCAD-3E4C-4CF3-A281-ACD4288C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4E423856-974B-49A7-B2F5-B212DB13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26150431-B0EB-4B15-A9D4-7947485EE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70075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험을당할때에악마의계교를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DA01BEAC-3DE6-4E1C-AC4E-201F4315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291830"/>
            <a:ext cx="63373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즉시물리치사나를지키네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구슬번호-1">
            <a:hlinkClick r:id="rId3" action="ppaction://hlinksldjump"/>
            <a:extLst>
              <a:ext uri="{FF2B5EF4-FFF2-40B4-BE49-F238E27FC236}">
                <a16:creationId xmlns:a16="http://schemas.microsoft.com/office/drawing/2014/main" id="{8A3498AD-EA6A-4E18-ABFF-79E48820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구슬번호(선택)-2">
            <a:hlinkClick r:id="rId5" action="ppaction://hlinksldjump"/>
            <a:extLst>
              <a:ext uri="{FF2B5EF4-FFF2-40B4-BE49-F238E27FC236}">
                <a16:creationId xmlns:a16="http://schemas.microsoft.com/office/drawing/2014/main" id="{3410B0DF-1AB3-4F81-AD22-835B173F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3749F92A-5120-4426-8D5D-EB15F047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5D4C79DF-61E3-4430-B355-2683FBDB1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70075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온세상날버려도주예수안버려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3D72441B-BD2E-4055-9F04-82C6B8534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291830"/>
            <a:ext cx="64801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끝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까지나를돌아보시니</a:t>
            </a: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구슬번호-1">
            <a:hlinkClick r:id="rId3" action="ppaction://hlinksldjump"/>
            <a:extLst>
              <a:ext uri="{FF2B5EF4-FFF2-40B4-BE49-F238E27FC236}">
                <a16:creationId xmlns:a16="http://schemas.microsoft.com/office/drawing/2014/main" id="{BCED25D3-C39C-498E-98ED-5A084D1C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구슬번호(선택)-2">
            <a:hlinkClick r:id="rId5" action="ppaction://hlinksldjump"/>
            <a:extLst>
              <a:ext uri="{FF2B5EF4-FFF2-40B4-BE49-F238E27FC236}">
                <a16:creationId xmlns:a16="http://schemas.microsoft.com/office/drawing/2014/main" id="{32780BCE-1D18-4C91-800C-FE520F0B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562D662E-52B1-4556-83CD-754262BDB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id="{4637BD47-8B00-4554-BF1D-64F62D379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924050"/>
            <a:ext cx="74183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주는저산밑에백합빛나는새벽별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124F1FD-4E94-4317-A605-4664E0544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91830"/>
            <a:ext cx="63373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이땅위에비길것이없도다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52FF891-54EF-4AD1-ACB0-CF222D89E771}"/>
              </a:ext>
            </a:extLst>
          </p:cNvPr>
          <p:cNvSpPr/>
          <p:nvPr/>
        </p:nvSpPr>
        <p:spPr>
          <a:xfrm>
            <a:off x="7456488" y="2643188"/>
            <a:ext cx="1196975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DF950297-30F1-4F55-B6FE-AB7EB0C5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C7522907-EE35-4795-8301-1D1B997B2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3A82081C-1ADA-4AB9-8677-9F759AB5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>
            <a:extLst>
              <a:ext uri="{FF2B5EF4-FFF2-40B4-BE49-F238E27FC236}">
                <a16:creationId xmlns:a16="http://schemas.microsoft.com/office/drawing/2014/main" id="{E3AEAD1B-C479-43B8-B715-57B84555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24050"/>
            <a:ext cx="712946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맘을다하여서주님을따르면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D51A372F-4EF1-42C0-89D6-C1AEF0F79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000" y="3291830"/>
            <a:ext cx="585943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길이길이나를사랑하리니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FC3FB191-291C-483A-A9A4-5C9FFDAD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4968F427-A5BF-4B80-8470-2992C492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FC0118A6-0177-4234-B665-2E0FC44B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A491CBE0-2191-4FE8-A5EC-B7CC35B5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70075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불이두렵잖고창검도겁없네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EF7187EA-DFCA-4C98-80EA-017B6B9C3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78" y="3291830"/>
            <a:ext cx="64285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주는높은산성내방패시라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2C28AF17-9E94-4553-8A30-B3B1B121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EB97E6FC-2FFE-43CB-915F-9AE32007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96D2BAA4-29CF-4199-8931-C800F85C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E5EB2DDE-5CFB-462F-8A8B-43207D3F1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870075"/>
            <a:ext cx="7416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내영혼먹이시는그은혜누리고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C97D91D9-1564-462F-91CB-67D7FC2F8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457" y="3291830"/>
            <a:ext cx="64939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친히주를뵙기원하네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5BB80FDD-7A53-4461-A500-0E6765DF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B85A65D3-267C-42CD-9027-7073BBC6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E14DBDB4-CC45-4ECA-85AB-D89E61A5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F1A4EF02-DB9E-4B26-BB48-029FC926D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924050"/>
            <a:ext cx="74183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주는저산밑에백합빛나는새벽별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D6A8D0D2-8B0C-4BF0-89D4-4E3F8D7B8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91830"/>
            <a:ext cx="748982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이땅위에비길것이없도다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아멘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99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D4D7AE-C489-4F6F-AD0F-A86BD61D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72CD1EF5-5BAA-4DF2-89E3-9E981919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4342CE98-D2F0-490D-B980-4FB0CE96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7599EA47-2785-4007-BF95-A9A98456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8EF50ADD-6BEB-4E2F-B7AF-0A6026B35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924050"/>
            <a:ext cx="7488237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예수를나의구주삼고성령과피로써거듭나니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C245243E-F91E-438F-9C64-884EBB779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57568"/>
            <a:ext cx="7704138" cy="552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이세상에서내영혼이하늘의영광누리도다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BA87BC20-3142-4AE9-81BB-868495FB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E93CD5AF-23EA-4411-A853-58ABF2DA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EF226FA5-FEB3-47F0-977C-9FE8531D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41C29654-1ED4-4428-8414-483156B8C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24050"/>
            <a:ext cx="7704137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이것이나의간증이요이것이나의찬송일세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C6DEF8E-AFD5-47F1-AB5E-9CBDFF9AF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62" y="3357568"/>
            <a:ext cx="6929486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나사는동안끊임없이구주를찬송하리로다</a:t>
            </a:r>
            <a:endParaRPr kumimoji="1" lang="ko-KR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34F1728-304F-4DD6-9510-80E94A95A4CA}"/>
              </a:ext>
            </a:extLst>
          </p:cNvPr>
          <p:cNvSpPr/>
          <p:nvPr/>
        </p:nvSpPr>
        <p:spPr>
          <a:xfrm>
            <a:off x="7827963" y="2722563"/>
            <a:ext cx="1033462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7CD1016C-31C4-4023-9290-E002F7C2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42DE3746-51BC-44D6-846E-D00AB97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구슬번호(선택)-2">
            <a:hlinkClick r:id="rId7" action="ppaction://hlinksldjump"/>
            <a:extLst>
              <a:ext uri="{FF2B5EF4-FFF2-40B4-BE49-F238E27FC236}">
                <a16:creationId xmlns:a16="http://schemas.microsoft.com/office/drawing/2014/main" id="{0A3E34BB-9775-461C-B97F-793B1A72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67CBA034-06A4-4C83-ACB1-609F6ADB0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24050"/>
            <a:ext cx="7704137" cy="569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온전히주께맡긴내영사랑의음성을듣는중에</a:t>
            </a:r>
            <a:endParaRPr kumimoji="1" lang="ko-KR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832B92CF-82AB-4DFB-A12D-00A84D9AF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62" y="3357568"/>
            <a:ext cx="7775575" cy="56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천사들왕래하는것과하늘의영광보리로다</a:t>
            </a:r>
            <a:endParaRPr kumimoji="1" lang="ko-KR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BD19F53F-81CD-45B4-9EFE-2078A9A8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0A4D4B37-9C77-4768-8EAA-B679A94E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구슬번호(선택)-2">
            <a:hlinkClick r:id="rId7" action="ppaction://hlinksldjump"/>
            <a:extLst>
              <a:ext uri="{FF2B5EF4-FFF2-40B4-BE49-F238E27FC236}">
                <a16:creationId xmlns:a16="http://schemas.microsoft.com/office/drawing/2014/main" id="{96E9A634-BB62-4387-9188-F0FC95A5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70C497F5-878D-4703-98BB-DA1CB231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24050"/>
            <a:ext cx="7704137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이것이나의간증이요이것이나의찬송일세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AD8B97E-F008-43FA-B256-52CAAB24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62" y="3291830"/>
            <a:ext cx="7000924" cy="605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나사는동안끊임없이구주를찬송하리로다</a:t>
            </a:r>
            <a:endParaRPr kumimoji="1" lang="ko-KR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040EBFE-C707-4D95-9461-E53A753EC849}"/>
              </a:ext>
            </a:extLst>
          </p:cNvPr>
          <p:cNvSpPr/>
          <p:nvPr/>
        </p:nvSpPr>
        <p:spPr>
          <a:xfrm>
            <a:off x="7743848" y="2643758"/>
            <a:ext cx="158068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C1ACE8B3-BA8A-49B9-AFAF-F764BF8B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95EE40B7-FF4F-483E-BEB3-9234ED89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89ED6D6D-F311-40AF-AFC6-A8F4937D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8F52C92A-E51B-4FEB-B328-3E3CDAAA2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24050"/>
            <a:ext cx="7704137" cy="569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주안에기쁨누리므로마음의풍랑이잔잔하니</a:t>
            </a:r>
            <a:endParaRPr kumimoji="1" lang="ko-KR" altLang="en-US" sz="3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6C3356B-8F04-4996-8EF0-5B94685FC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62" y="3357568"/>
            <a:ext cx="777557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세상과나는간곳없고구속한주만보이도다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9B9D156D-8152-4E94-B858-B3F50624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114B7C7F-3925-4AA1-9A5A-16876126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E146F07D-5013-49D0-932E-813EEB85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6F5525C2-3573-4018-B219-E517CD06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24050"/>
            <a:ext cx="7704137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이것이나의간증이요이것이나의찬송일세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Y견명조" pitchFamily="18" charset="-127"/>
              <a:ea typeface="HY견명조" pitchFamily="18" charset="-127"/>
              <a:cs typeface="+mn-cs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D862B71-3DD1-48CD-A55D-DC1AFC475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24" y="3291830"/>
            <a:ext cx="7891489" cy="605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나사는동안끊임없이구주를찬송하리로다</a:t>
            </a:r>
            <a:r>
              <a:rPr kumimoji="1" lang="ko-KR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 </a:t>
            </a:r>
            <a:r>
              <a:rPr kumimoji="1" lang="ko-KR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견명조" pitchFamily="18" charset="-127"/>
                <a:ea typeface="HY견명조" pitchFamily="18" charset="-127"/>
                <a:cs typeface="+mn-cs"/>
              </a:rPr>
              <a:t>아멘</a:t>
            </a: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[202307-C]의 사진-동영상-다운로드\사진\Camera Roll\봉헌2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교회\교회소식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1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0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5"/>
            <a:ext cx="9198552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E06597C-73E7-4EA8-B00C-22574D61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1300" y="2454156"/>
            <a:ext cx="3701401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11:2~7 )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8549" y="3723878"/>
            <a:ext cx="3886902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말씀 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: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홍석재 </a:t>
            </a:r>
            <a:r>
              <a:rPr lang="ko-KR" altLang="en-US" sz="24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담임목사</a:t>
            </a:r>
            <a:endParaRPr lang="en-US" altLang="ko-KR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0075" y="1122879"/>
            <a:ext cx="5543851" cy="584775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ctr" latinLnBrk="0"/>
            <a:r>
              <a:rPr lang="ko-KR" altLang="en-US" sz="32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성도의 드레스코드</a:t>
            </a:r>
            <a:endParaRPr lang="en-US" altLang="ko-KR" sz="3200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8555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CD88B619-C532-4990-BEC6-ACC71DDF7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179512" y="267494"/>
            <a:ext cx="7200800" cy="384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11:2~7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너희가 모든 일에 나를 기억하고 또 내가 너희에게 전하여 준 대로 그 전통을 너희가 지키므로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너희를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칭찬하노라</a:t>
            </a:r>
            <a:endParaRPr lang="ko-KR" altLang="en-US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2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그러나 나는 너희가 알기를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원하노니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각 남자의 머리는 그리스도요 여자의 머리는 남자요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그리스도의 머리는 하나님이시라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79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B4BD1A6-393D-4435-978E-BCB133DD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251520" y="505755"/>
            <a:ext cx="8352928" cy="336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11:2~7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4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무릇 남자로서 머리에 무엇을 쓰고 기도나 예언을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하는 자는 그 머리를 욕되게 하는 것이요</a:t>
            </a:r>
          </a:p>
          <a:p>
            <a:pPr algn="dist">
              <a:lnSpc>
                <a:spcPct val="12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5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무릇 여자로서 머리에 쓴 것을 벗고 기도나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예언을 하는 자는 그 머리를 욕되게 하는 것이니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이는 머리를 민 것과 다름이 없음이라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9645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8B24DB-5E93-4C93-9561-1C4E0E9CF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251520" y="505755"/>
            <a:ext cx="8640960" cy="336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11:2~7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6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만일 여자가 머리를 가리지 않거든 깎을 것이요 만일 깎거나 미는 것이 여자에게 부끄러움이 되거든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가릴지니라</a:t>
            </a:r>
            <a:endParaRPr lang="ko-KR" altLang="en-US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</a:t>
            </a:r>
          </a:p>
          <a:p>
            <a:pPr>
              <a:lnSpc>
                <a:spcPct val="12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7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남자는 하나님의 형상과 영광이니 그 머리를 마땅히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가리지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않거니와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여자는 남자의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영광이니라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39079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EDE6B2-23F6-4595-88D9-E237B3E1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5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87ACA6E-8272-4A5C-B325-0B4A518DB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395536" y="858596"/>
            <a:ext cx="6552728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11:4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4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무릇 남자로서 머리에 무엇을 쓰고 기도나 예언을 하는 자는 그 머리를 욕되게 하는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것이요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6683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09EC5A9-6E5E-4E53-837F-A3273BF4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3059832" y="1275606"/>
            <a:ext cx="5832648" cy="266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11:5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5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무릇 여자로서 머리에 쓴 것을 벗고 기도나 예언을 하는 자는 그 머리를 욕되게 하는 것이니 이는 머리를 민 것과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다름이 없음이라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697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BABA98C-D7C5-4CCF-B3E8-303DEBCD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179512" y="793787"/>
            <a:ext cx="6336704" cy="336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11:11-12 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그러나 주 안에는 남자 없이 여자만 있지 않고 여자 없이 남자만 있지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아니하니라</a:t>
            </a:r>
            <a:endParaRPr lang="ko-KR" altLang="en-US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2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12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이는 여자가 남자에게서 난 것 같이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남자도 여자로 말미암아 났음이라 그리고 모든 것은 하나님에게서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났느니라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934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73F3B0-546D-4A44-B6A8-F07ED05AF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251520" y="1002612"/>
            <a:ext cx="5976664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고전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11:10 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10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그러므로 여자는 천사들로 말미암아 권세 아래에 있는 표를 그 머리 위에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둘지니라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103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809787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63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56363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4800" b="1">
                <a:latin typeface="HY목각파임B" panose="02030600000101010101" pitchFamily="18" charset="-127"/>
                <a:ea typeface="HY목각파임B" panose="02030600000101010101" pitchFamily="18" charset="-127"/>
              </a:rPr>
              <a:t>오 후 예 배</a:t>
            </a:r>
            <a:endParaRPr lang="ko-KR" altLang="en-US" sz="48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5625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01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최규선\Pictures\교회\찬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62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24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2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6"/>
            <a:ext cx="9144000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27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2139702"/>
            <a:ext cx="4032448" cy="5847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2171" y="3272666"/>
            <a:ext cx="3919663" cy="5232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말씀 </a:t>
            </a:r>
            <a:r>
              <a:rPr lang="en-US" altLang="ko-KR" sz="2800" b="1" dirty="0">
                <a:solidFill>
                  <a:srgbClr val="0000FF"/>
                </a:solidFill>
                <a:latin typeface="+mn-ea"/>
                <a:ea typeface="+mn-ea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윤명호 </a:t>
            </a:r>
            <a:r>
              <a:rPr lang="ko-KR" altLang="en-US" sz="2000" b="1" dirty="0">
                <a:solidFill>
                  <a:srgbClr val="0000FF"/>
                </a:solidFill>
                <a:latin typeface="+mn-ea"/>
                <a:ea typeface="+mn-ea"/>
              </a:rPr>
              <a:t>선교사</a:t>
            </a:r>
            <a:r>
              <a:rPr lang="en-US" altLang="ko-KR" sz="2000" b="1" dirty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ko-KR" altLang="en-US" sz="2000" b="1" dirty="0">
                <a:solidFill>
                  <a:srgbClr val="0000FF"/>
                </a:solidFill>
                <a:latin typeface="+mn-ea"/>
                <a:ea typeface="+mn-ea"/>
              </a:rPr>
              <a:t>태국</a:t>
            </a:r>
            <a:r>
              <a:rPr lang="en-US" altLang="ko-KR" sz="2000" b="1" dirty="0">
                <a:solidFill>
                  <a:srgbClr val="0000FF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70C0D-1F30-48B7-988A-511520A1D0E4}"/>
              </a:ext>
            </a:extLst>
          </p:cNvPr>
          <p:cNvSpPr txBox="1"/>
          <p:nvPr/>
        </p:nvSpPr>
        <p:spPr>
          <a:xfrm>
            <a:off x="3004103" y="1052748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00FF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진정한 행복</a:t>
            </a:r>
          </a:p>
        </p:txBody>
      </p:sp>
    </p:spTree>
    <p:extLst>
      <p:ext uri="{BB962C8B-B14F-4D97-AF65-F5344CB8AC3E}">
        <p14:creationId xmlns:p14="http://schemas.microsoft.com/office/powerpoint/2010/main" val="4290678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1158984"/>
            <a:ext cx="7956884" cy="23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여호와는 나의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목자시니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내게 부족함이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없으리로다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그가 나를 푸른 풀밭에 누이시며 쉴 만한 물 가로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인도하시는도다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283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0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538815"/>
            <a:ext cx="7956884" cy="359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영혼을 소생시키시고 자기 이름을 위하여 의의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길로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인도하시는도다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4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내가 사망의 음침한 골짜기로 다닐지라도 해를 두려워하지 않을 것은 주께서 나와 함께 하심이라 주의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지팡이와 막대기가 나를 안위하시나이다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628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798886"/>
            <a:ext cx="7956884" cy="307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5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주께서 내 원수의 목전에서 내게 상을 차려 주시고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기름을 내 머리에 부으셨으니 내 잔이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넘치나이다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6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평생에 선하심과 인자하심이 반드시 나를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따르리니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내가 여호와의 집에 영원히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살리로다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	     </a:t>
            </a:r>
            <a:r>
              <a:rPr lang="ko-KR" altLang="en-US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 멘</a:t>
            </a:r>
            <a:endParaRPr lang="en-US" altLang="ko-KR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1913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B79407-0232-4333-BD97-09FCD3A5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51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411810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72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1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5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4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9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5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99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76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3791C-9DFB-49F7-A2D0-7D773015A0A1}"/>
              </a:ext>
            </a:extLst>
          </p:cNvPr>
          <p:cNvSpPr txBox="1"/>
          <p:nvPr/>
        </p:nvSpPr>
        <p:spPr>
          <a:xfrm>
            <a:off x="2807296" y="2119164"/>
            <a:ext cx="30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taengkyu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, GOD 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B</a:t>
            </a:r>
            <a:r>
              <a:rPr lang="en-US" altLang="ko-KR" b="1" i="0" dirty="0">
                <a:solidFill>
                  <a:srgbClr val="5F6368"/>
                </a:solidFill>
                <a:effectLst/>
                <a:latin typeface="Apple SD Gothic Neo"/>
              </a:rPr>
              <a:t>less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you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2BA40B-DF33-4934-87B3-78C3634A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55526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ttaengkyu</a:t>
            </a:r>
            <a:r>
              <a:rPr kumimoji="0" lang="ko-KR" altLang="ko-K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50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52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Camera Roll\사도신경2021\사도신경2023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최규선\Documents\2018부터 기도자료\최규선장로(기도-말씀)2018\찬송찬양PSD\사도신경\2024\사도신경2024-01-전능하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5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최규선\Pictures\Camera Roll\사도신경2021\사도신경202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최규선\Documents\2018부터 기도자료\최규선장로(기도-말씀)2018\찬송찬양PSD\사도신경\2024\사도신경2024-02-이는-성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glow rad="63500">
            <a:schemeClr val="accent2">
              <a:satMod val="175000"/>
              <a:alpha val="40000"/>
            </a:schemeClr>
          </a:glow>
          <a:outerShdw blurRad="25400" dist="38100" dir="18900000" algn="bl" rotWithShape="0">
            <a:schemeClr val="bg1"/>
          </a:outerShdw>
        </a:effectLst>
      </a:spPr>
      <a:bodyPr wrap="square" rtlCol="0">
        <a:spAutoFit/>
      </a:bodyPr>
      <a:lstStyle>
        <a:defPPr algn="ctr">
          <a:defRPr sz="3200" b="1" dirty="0">
            <a:solidFill>
              <a:srgbClr val="0000FF"/>
            </a:solidFill>
            <a:latin typeface="HY견명조" panose="02030600000101010101" pitchFamily="18" charset="-127"/>
            <a:ea typeface="HY견명조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28641</TotalTime>
  <Words>440</Words>
  <Application>Microsoft Office PowerPoint</Application>
  <PresentationFormat>화면 슬라이드 쇼(16:9)</PresentationFormat>
  <Paragraphs>140</Paragraphs>
  <Slides>72</Slides>
  <Notes>29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72</vt:i4>
      </vt:variant>
    </vt:vector>
  </HeadingPairs>
  <TitlesOfParts>
    <vt:vector size="81" baseType="lpstr">
      <vt:lpstr>Apple SD Gothic Neo</vt:lpstr>
      <vt:lpstr>Arial Unicode MS</vt:lpstr>
      <vt:lpstr>HY견명조</vt:lpstr>
      <vt:lpstr>HY목각파임B</vt:lpstr>
      <vt:lpstr>굴림</vt:lpstr>
      <vt:lpstr>맑은 고딕</vt:lpstr>
      <vt:lpstr>Arial</vt:lpstr>
      <vt:lpstr>Office 테마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주일설교 PPT</dc:title>
  <dc:creator>최규선</dc:creator>
  <cp:lastModifiedBy>user</cp:lastModifiedBy>
  <cp:revision>3293</cp:revision>
  <dcterms:created xsi:type="dcterms:W3CDTF">2013-09-28T14:04:28Z</dcterms:created>
  <dcterms:modified xsi:type="dcterms:W3CDTF">2026-06-20T02:53:13Z</dcterms:modified>
</cp:coreProperties>
</file>