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7"/>
  </p:notesMasterIdLst>
  <p:handoutMasterIdLst>
    <p:handoutMasterId r:id="rId68"/>
  </p:handoutMasterIdLst>
  <p:sldIdLst>
    <p:sldId id="1823" r:id="rId3"/>
    <p:sldId id="1744" r:id="rId4"/>
    <p:sldId id="1922" r:id="rId5"/>
    <p:sldId id="1923" r:id="rId6"/>
    <p:sldId id="1924" r:id="rId7"/>
    <p:sldId id="1925" r:id="rId8"/>
    <p:sldId id="1926" r:id="rId9"/>
    <p:sldId id="1927" r:id="rId10"/>
    <p:sldId id="1932" r:id="rId11"/>
    <p:sldId id="1933" r:id="rId12"/>
    <p:sldId id="1934" r:id="rId13"/>
    <p:sldId id="1921" r:id="rId14"/>
    <p:sldId id="257" r:id="rId15"/>
    <p:sldId id="261" r:id="rId16"/>
    <p:sldId id="262" r:id="rId17"/>
    <p:sldId id="263" r:id="rId18"/>
    <p:sldId id="1916" r:id="rId19"/>
    <p:sldId id="4355" r:id="rId20"/>
    <p:sldId id="258" r:id="rId21"/>
    <p:sldId id="259" r:id="rId22"/>
    <p:sldId id="260" r:id="rId23"/>
    <p:sldId id="4356" r:id="rId24"/>
    <p:sldId id="4357" r:id="rId25"/>
    <p:sldId id="4358" r:id="rId26"/>
    <p:sldId id="264" r:id="rId27"/>
    <p:sldId id="265" r:id="rId28"/>
    <p:sldId id="266" r:id="rId29"/>
    <p:sldId id="1820" r:id="rId30"/>
    <p:sldId id="1861" r:id="rId31"/>
    <p:sldId id="1935" r:id="rId32"/>
    <p:sldId id="256" r:id="rId33"/>
    <p:sldId id="4359" r:id="rId34"/>
    <p:sldId id="4360" r:id="rId35"/>
    <p:sldId id="4361" r:id="rId36"/>
    <p:sldId id="4362" r:id="rId37"/>
    <p:sldId id="1821" r:id="rId38"/>
    <p:sldId id="1826" r:id="rId39"/>
    <p:sldId id="1822" r:id="rId40"/>
    <p:sldId id="2680" r:id="rId41"/>
    <p:sldId id="4352" r:id="rId42"/>
    <p:sldId id="1917" r:id="rId43"/>
    <p:sldId id="3852" r:id="rId44"/>
    <p:sldId id="4340" r:id="rId45"/>
    <p:sldId id="3774" r:id="rId46"/>
    <p:sldId id="1886" r:id="rId47"/>
    <p:sldId id="3685" r:id="rId48"/>
    <p:sldId id="4344" r:id="rId49"/>
    <p:sldId id="1979" r:id="rId50"/>
    <p:sldId id="1980" r:id="rId51"/>
    <p:sldId id="1981" r:id="rId52"/>
    <p:sldId id="1982" r:id="rId53"/>
    <p:sldId id="2048" r:id="rId54"/>
    <p:sldId id="3950" r:id="rId55"/>
    <p:sldId id="4343" r:id="rId56"/>
    <p:sldId id="1991" r:id="rId57"/>
    <p:sldId id="1986" r:id="rId58"/>
    <p:sldId id="2412" r:id="rId59"/>
    <p:sldId id="1989" r:id="rId60"/>
    <p:sldId id="1992" r:id="rId61"/>
    <p:sldId id="1993" r:id="rId62"/>
    <p:sldId id="1994" r:id="rId63"/>
    <p:sldId id="1995" r:id="rId64"/>
    <p:sldId id="1996" r:id="rId65"/>
    <p:sldId id="1997" r:id="rId66"/>
  </p:sldIdLst>
  <p:sldSz cx="9144000" cy="5143500" type="screen16x9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FF66FF"/>
    <a:srgbClr val="0066FF"/>
    <a:srgbClr val="FFCCFF"/>
    <a:srgbClr val="3333FF"/>
    <a:srgbClr val="FF00FF"/>
    <a:srgbClr val="CC66FF"/>
    <a:srgbClr val="0066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383" autoAdjust="0"/>
  </p:normalViewPr>
  <p:slideViewPr>
    <p:cSldViewPr>
      <p:cViewPr varScale="1">
        <p:scale>
          <a:sx n="144" d="100"/>
          <a:sy n="144" d="100"/>
        </p:scale>
        <p:origin x="438" y="12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384"/>
    </p:cViewPr>
  </p:sorterViewPr>
  <p:notesViewPr>
    <p:cSldViewPr showGuides="1">
      <p:cViewPr varScale="1">
        <p:scale>
          <a:sx n="85" d="100"/>
          <a:sy n="85" d="100"/>
        </p:scale>
        <p:origin x="-378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5AA59-60FA-4B72-BBC7-092CA54781F7}" type="datetimeFigureOut">
              <a:rPr lang="ko-KR" altLang="en-US" smtClean="0"/>
              <a:t>2026-06-06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845CE-1256-4B59-8ADE-D5EAB88B84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5865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E8DA9-62B0-4D52-8347-E8A06A7F626F}" type="datetimeFigureOut">
              <a:rPr lang="ko-KR" altLang="en-US" smtClean="0"/>
              <a:pPr/>
              <a:t>2026-06-06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8D14D-FD1D-4022-B138-C750F34F91B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5557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2868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0505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z="3600" dirty="0" err="1"/>
              <a:t>교독문</a:t>
            </a:r>
            <a:r>
              <a:rPr lang="en-US" altLang="ko-KR" sz="3600" dirty="0"/>
              <a:t> </a:t>
            </a:r>
            <a:r>
              <a:rPr lang="ko-KR" altLang="en-US" sz="3600" dirty="0" err="1"/>
              <a:t>삽입할것</a:t>
            </a:r>
            <a:endParaRPr lang="ko-KR" altLang="en-US" sz="3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402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806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z="2400" dirty="0" err="1"/>
              <a:t>베가스</a:t>
            </a:r>
            <a:r>
              <a:rPr lang="ko-KR" altLang="en-US" sz="2400" dirty="0"/>
              <a:t> 녹화 시작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1026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z="2000" dirty="0" err="1"/>
              <a:t>베가스</a:t>
            </a:r>
            <a:r>
              <a:rPr lang="ko-KR" altLang="en-US" sz="2000" dirty="0"/>
              <a:t> 녹화 종료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5398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360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4542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1693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ko-KR" altLang="en-US" sz="2400" dirty="0" err="1">
                <a:solidFill>
                  <a:prstClr val="black"/>
                </a:solidFill>
              </a:rPr>
              <a:t>베가스</a:t>
            </a:r>
            <a:r>
              <a:rPr lang="ko-KR" altLang="en-US" sz="2400" dirty="0">
                <a:solidFill>
                  <a:prstClr val="black"/>
                </a:solidFill>
              </a:rPr>
              <a:t> 녹화 시작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824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1250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3011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4375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0839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692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700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ko-KR" altLang="en-US" sz="2400" dirty="0" err="1">
                <a:solidFill>
                  <a:prstClr val="black"/>
                </a:solidFill>
              </a:rPr>
              <a:t>베가스</a:t>
            </a:r>
            <a:r>
              <a:rPr lang="ko-KR" altLang="en-US" sz="2400" dirty="0">
                <a:solidFill>
                  <a:prstClr val="black"/>
                </a:solidFill>
              </a:rPr>
              <a:t> 녹화 종료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20670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ko-KR" altLang="en-US" sz="2400" dirty="0" err="1">
                <a:solidFill>
                  <a:prstClr val="black"/>
                </a:solidFill>
              </a:rPr>
              <a:t>베가스</a:t>
            </a:r>
            <a:r>
              <a:rPr lang="ko-KR" altLang="en-US" sz="2400" dirty="0">
                <a:solidFill>
                  <a:prstClr val="black"/>
                </a:solidFill>
              </a:rPr>
              <a:t> 녹화 종료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5541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9936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5744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9111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2719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4129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677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393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7D5B5-B6B3-42E2-94D7-C6BDE02F439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7D546-BD98-45CB-9B26-5625F49570B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AD608-F458-4E12-BBCA-C58B5517B48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42F2B6-6068-440B-9B29-743E2D92D6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E5663F-8739-44AB-9B25-A168E1AB83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E4410B-D784-4122-801D-2CF08EAD2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6A1A91-5E07-4453-839F-ED4A6C4AFAF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28992233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DF6199-E4DE-4899-9B6B-33A173DD81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05FCBA-EEB6-486B-BDD4-A39B3951F7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FB11A6-8A99-4BDC-B62A-919BC1BB40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D1F8F-9A47-4505-806A-FFCEE048D82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76337438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26A272-1567-404F-B491-C5A4B4BC3D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6F0830-A74D-4A9E-A06F-0364C0675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78D5D1-E8F8-4AEE-A8F5-02F7B7A45C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2612CD-AB23-47D4-82BA-E3A684668DB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8056544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D75DE1-B9A6-4B43-8543-37E938486E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062C2B-4064-4481-89CE-FC329752BB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69F0BF-B9C9-428F-B00B-4D8A195823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CCFA61-1C05-407E-8A43-D282554D8A2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81953924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84D1BCD-F76D-4B3A-B3E6-069DBA338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3F541D4-97C3-4F3C-ACE0-55ACFC508C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7E87F5A-D05F-4BA7-92B5-4C92630C0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89AEEC-09EC-4D29-A8DB-A20CD176C4F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63891098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01968B2-FCA1-49BE-939D-951C2D1F10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F349FE-A8EE-4937-BA2A-E7F1AE5DF0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7BFCA6-9018-4AA6-A786-4B0138C00B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95C5AF-F643-4A3A-A8DB-CA2536D0228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79440715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8425D56-EEF5-41C2-928B-3D36DE8F08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1003C6F-A9F5-4FDA-B325-A803766A39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CD2B32-1B4E-4303-BEBA-41CD7DE7C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7774C-CFF7-44F2-8312-A696F74018E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39040860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A4A653-374B-41F2-ADC9-02608E2EFB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AB8B08-D454-4603-90B4-9020AF74E7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8017A6-9633-4CF2-B5A1-0A3413CBC2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99B38C-4FF9-432D-B833-BC6C02D5013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22512204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C6F08-B32D-4633-825D-F4449920ADD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7E1586-B2C7-42F0-9698-E17AF2F734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1B67BB-221F-4376-9EDE-BEF9851D24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540CDA-DB56-441B-9EDE-7CBC75025C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813B21-F991-4A03-B67E-B69576860AB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63678871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42EDF4-6FB7-4760-968C-AD77AC9334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0385D8-837C-44BC-B82C-43C123D4F5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12BE8F-8AC9-4087-84F4-3E6EFB1EFA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F8629-BBA9-43F7-95C3-39709BC4D95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77682143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C45C3B-5202-4A67-AB2D-C804CFFFD9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53D094-A7D6-40C7-9455-0F3096518A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ED1461-75CB-4ED4-9230-BE3684137A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822C8E-F4C2-411D-B73D-FB1F2C5AA42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3622210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D8774-ACFB-46E3-A222-C50BF15DC6E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D0621-C750-417C-A055-21FF63038CC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D246E-8ADE-4251-8806-B3C05801356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AD3DE-B25A-4B8C-9F21-0FC5807DD8A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C3679-9EC6-404F-BA86-BE4093D7E0B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73879-BBE8-4048-9749-CBBB0B27F0B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2D26C-783D-42F0-A420-6F4B4305D2F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5132D16-67D8-4891-A683-8B138EDDF32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E890672-3A25-4659-8A9F-3763BA455D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78ED694-F54D-4A59-9DC0-60BD18117E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E685CF1-8200-4E7F-A5BA-A060DDF7864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649F73D-D184-4409-9D2A-3864E4D332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567357-0A25-4766-8CC1-3177D111FB0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/>
            </a:lvl1pPr>
          </a:lstStyle>
          <a:p>
            <a:fld id="{B9C3F4E4-0625-4632-84EA-FAC231E0770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5208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zoom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24.xml"/><Relationship Id="rId7" Type="http://schemas.openxmlformats.org/officeDocument/2006/relationships/slide" Target="slide18.xml"/><Relationship Id="rId12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slide" Target="slide20.xml"/><Relationship Id="rId5" Type="http://schemas.openxmlformats.org/officeDocument/2006/relationships/slide" Target="slide26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24.xml"/><Relationship Id="rId7" Type="http://schemas.openxmlformats.org/officeDocument/2006/relationships/slide" Target="slide18.xml"/><Relationship Id="rId12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slide" Target="slide20.xml"/><Relationship Id="rId5" Type="http://schemas.openxmlformats.org/officeDocument/2006/relationships/slide" Target="slide26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24.xml"/><Relationship Id="rId7" Type="http://schemas.openxmlformats.org/officeDocument/2006/relationships/slide" Target="slide22.xml"/><Relationship Id="rId12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slide" Target="slide20.xml"/><Relationship Id="rId5" Type="http://schemas.openxmlformats.org/officeDocument/2006/relationships/slide" Target="slide26.xml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png"/><Relationship Id="rId3" Type="http://schemas.openxmlformats.org/officeDocument/2006/relationships/slide" Target="slide24.xml"/><Relationship Id="rId7" Type="http://schemas.openxmlformats.org/officeDocument/2006/relationships/slide" Target="slide22.xml"/><Relationship Id="rId12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slide" Target="slide20.xml"/><Relationship Id="rId5" Type="http://schemas.openxmlformats.org/officeDocument/2006/relationships/slide" Target="slide26.xml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20.xml"/><Relationship Id="rId7" Type="http://schemas.openxmlformats.org/officeDocument/2006/relationships/slide" Target="slide22.xml"/><Relationship Id="rId12" Type="http://schemas.openxmlformats.org/officeDocument/2006/relationships/image" Target="../media/image2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slide" Target="slide26.xml"/><Relationship Id="rId5" Type="http://schemas.openxmlformats.org/officeDocument/2006/relationships/slide" Target="slide18.xml"/><Relationship Id="rId10" Type="http://schemas.openxmlformats.org/officeDocument/2006/relationships/image" Target="../media/image21.png"/><Relationship Id="rId4" Type="http://schemas.openxmlformats.org/officeDocument/2006/relationships/image" Target="../media/image25.png"/><Relationship Id="rId9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1.png"/><Relationship Id="rId3" Type="http://schemas.openxmlformats.org/officeDocument/2006/relationships/slide" Target="slide20.xml"/><Relationship Id="rId7" Type="http://schemas.openxmlformats.org/officeDocument/2006/relationships/slide" Target="slide22.xml"/><Relationship Id="rId12" Type="http://schemas.openxmlformats.org/officeDocument/2006/relationships/image" Target="../media/image2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slide" Target="slide26.xml"/><Relationship Id="rId5" Type="http://schemas.openxmlformats.org/officeDocument/2006/relationships/slide" Target="slide18.xml"/><Relationship Id="rId10" Type="http://schemas.openxmlformats.org/officeDocument/2006/relationships/image" Target="../media/image21.png"/><Relationship Id="rId4" Type="http://schemas.openxmlformats.org/officeDocument/2006/relationships/image" Target="../media/image25.png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22.xml"/><Relationship Id="rId7" Type="http://schemas.openxmlformats.org/officeDocument/2006/relationships/slide" Target="slide26.xml"/><Relationship Id="rId12" Type="http://schemas.openxmlformats.org/officeDocument/2006/relationships/image" Target="../media/image2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slide" Target="slide18.xml"/><Relationship Id="rId5" Type="http://schemas.openxmlformats.org/officeDocument/2006/relationships/slide" Target="slide24.xml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3" Type="http://schemas.openxmlformats.org/officeDocument/2006/relationships/slide" Target="slide22.xml"/><Relationship Id="rId7" Type="http://schemas.openxmlformats.org/officeDocument/2006/relationships/slide" Target="slide26.xml"/><Relationship Id="rId12" Type="http://schemas.openxmlformats.org/officeDocument/2006/relationships/image" Target="../media/image2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slide" Target="slide18.xml"/><Relationship Id="rId5" Type="http://schemas.openxmlformats.org/officeDocument/2006/relationships/slide" Target="slide24.xml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24.xml"/><Relationship Id="rId7" Type="http://schemas.openxmlformats.org/officeDocument/2006/relationships/slide" Target="slide22.xml"/><Relationship Id="rId12" Type="http://schemas.openxmlformats.org/officeDocument/2006/relationships/image" Target="../media/image2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slide" Target="slide18.xml"/><Relationship Id="rId5" Type="http://schemas.openxmlformats.org/officeDocument/2006/relationships/slide" Target="slide26.xml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24.xml"/><Relationship Id="rId7" Type="http://schemas.openxmlformats.org/officeDocument/2006/relationships/slide" Target="slide22.xml"/><Relationship Id="rId12" Type="http://schemas.openxmlformats.org/officeDocument/2006/relationships/image" Target="../media/image2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slide" Target="slide18.xml"/><Relationship Id="rId5" Type="http://schemas.openxmlformats.org/officeDocument/2006/relationships/slide" Target="slide26.xml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slide" Target="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4.xml"/><Relationship Id="rId7" Type="http://schemas.openxmlformats.org/officeDocument/2006/relationships/slide" Target="slide3.xml"/><Relationship Id="rId12" Type="http://schemas.openxmlformats.org/officeDocument/2006/relationships/image" Target="../media/image2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slide" Target="slide5.xml"/><Relationship Id="rId5" Type="http://schemas.openxmlformats.org/officeDocument/2006/relationships/slide" Target="slide1.xml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34.xml"/><Relationship Id="rId7" Type="http://schemas.openxmlformats.org/officeDocument/2006/relationships/slide" Target="slide31.xml"/><Relationship Id="rId12" Type="http://schemas.openxmlformats.org/officeDocument/2006/relationships/image" Target="../media/image2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5.xml"/><Relationship Id="rId5" Type="http://schemas.openxmlformats.org/officeDocument/2006/relationships/slide" Target="slide33.xml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slide" Target="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34.xml"/><Relationship Id="rId7" Type="http://schemas.openxmlformats.org/officeDocument/2006/relationships/slide" Target="slide31.xml"/><Relationship Id="rId12" Type="http://schemas.openxmlformats.org/officeDocument/2006/relationships/image" Target="../media/image2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slide" Target="slide5.xml"/><Relationship Id="rId5" Type="http://schemas.openxmlformats.org/officeDocument/2006/relationships/slide" Target="slide32.xml"/><Relationship Id="rId10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slide" Target="slide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33.xml"/><Relationship Id="rId7" Type="http://schemas.openxmlformats.org/officeDocument/2006/relationships/slide" Target="slide34.xml"/><Relationship Id="rId12" Type="http://schemas.openxmlformats.org/officeDocument/2006/relationships/image" Target="../media/image2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slide" Target="slide5.xml"/><Relationship Id="rId5" Type="http://schemas.openxmlformats.org/officeDocument/2006/relationships/slide" Target="slide32.xml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4.xml"/><Relationship Id="rId7" Type="http://schemas.openxmlformats.org/officeDocument/2006/relationships/slide" Target="slide2.xml"/><Relationship Id="rId12" Type="http://schemas.openxmlformats.org/officeDocument/2006/relationships/image" Target="../media/image2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1.xml"/><Relationship Id="rId5" Type="http://schemas.openxmlformats.org/officeDocument/2006/relationships/slide" Target="slide3.xml"/><Relationship Id="rId10" Type="http://schemas.openxmlformats.org/officeDocument/2006/relationships/image" Target="../media/image39.png"/><Relationship Id="rId4" Type="http://schemas.openxmlformats.org/officeDocument/2006/relationships/image" Target="../media/image21.png"/><Relationship Id="rId9" Type="http://schemas.openxmlformats.org/officeDocument/2006/relationships/slide" Target="slide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최규선\Pictures\교회\묵상-1 (1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7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최규선\Pictures\Camera Roll\사도신경2021\사도신경2023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최규선\Documents\2018부터 기도자료\최규선장로(기도-말씀)2018\찬송찬양PSD\사도신경\2024\사도신경2024-03-장사한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79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최규선\Pictures\Camera Roll\사도신경2021\사도신경2023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최규선\Documents\2018부터 기도자료\최규선장로(기도-말씀)2018\찬송찬양PSD\사도신경\2024\사도신경2024-04-성령을-믿사오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79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최규선\Pictures\교독문2021-9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776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 hidden="1">
            <a:extLst>
              <a:ext uri="{FF2B5EF4-FFF2-40B4-BE49-F238E27FC236}">
                <a16:creationId xmlns:a16="http://schemas.microsoft.com/office/drawing/2014/main" id="{E40B0943-3494-469C-9710-B5FF2A0052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/>
          </a:p>
        </p:txBody>
      </p:sp>
      <p:sp>
        <p:nvSpPr>
          <p:cNvPr id="2051" name="Rectangle 3" descr="028-0 copy">
            <a:extLst>
              <a:ext uri="{FF2B5EF4-FFF2-40B4-BE49-F238E27FC236}">
                <a16:creationId xmlns:a16="http://schemas.microsoft.com/office/drawing/2014/main" id="{B427BD03-81A4-4E2D-A748-6052A63708E0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ko-KR" altLang="en-US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hidden="1">
            <a:extLst>
              <a:ext uri="{FF2B5EF4-FFF2-40B4-BE49-F238E27FC236}">
                <a16:creationId xmlns:a16="http://schemas.microsoft.com/office/drawing/2014/main" id="{53721F45-564B-4879-9751-41650C4C47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/>
          </a:p>
        </p:txBody>
      </p:sp>
      <p:sp>
        <p:nvSpPr>
          <p:cNvPr id="3075" name="Rectangle 3" descr="028-1 copy">
            <a:extLst>
              <a:ext uri="{FF2B5EF4-FFF2-40B4-BE49-F238E27FC236}">
                <a16:creationId xmlns:a16="http://schemas.microsoft.com/office/drawing/2014/main" id="{718A3AE2-995C-4EB5-86FD-0F280BE92FB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ko-KR" altLang="en-US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hidden="1">
            <a:extLst>
              <a:ext uri="{FF2B5EF4-FFF2-40B4-BE49-F238E27FC236}">
                <a16:creationId xmlns:a16="http://schemas.microsoft.com/office/drawing/2014/main" id="{26A1B411-1C14-4483-B1FA-7AEBF06923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/>
          </a:p>
        </p:txBody>
      </p:sp>
      <p:sp>
        <p:nvSpPr>
          <p:cNvPr id="4099" name="Rectangle 3" descr="028-2 copy">
            <a:extLst>
              <a:ext uri="{FF2B5EF4-FFF2-40B4-BE49-F238E27FC236}">
                <a16:creationId xmlns:a16="http://schemas.microsoft.com/office/drawing/2014/main" id="{E947919E-CA15-49EE-A163-E8980E9B0348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ko-KR" altLang="en-US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hidden="1">
            <a:extLst>
              <a:ext uri="{FF2B5EF4-FFF2-40B4-BE49-F238E27FC236}">
                <a16:creationId xmlns:a16="http://schemas.microsoft.com/office/drawing/2014/main" id="{B4C78494-E372-4CC6-BCE1-47843B99E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/>
          </a:p>
        </p:txBody>
      </p:sp>
      <p:sp>
        <p:nvSpPr>
          <p:cNvPr id="5123" name="Rectangle 3" descr="028-3 copy">
            <a:extLst>
              <a:ext uri="{FF2B5EF4-FFF2-40B4-BE49-F238E27FC236}">
                <a16:creationId xmlns:a16="http://schemas.microsoft.com/office/drawing/2014/main" id="{D1B43EDE-725F-4BFB-9065-1CC32A505F70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ko-KR" altLang="en-US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최규선\Pictures\교회\찬송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602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632BE0D6-5108-44F7-BB7F-FDFBD72EB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구슬번호-5">
            <a:hlinkClick r:id="rId5" action="ppaction://hlinksldjump"/>
            <a:extLst>
              <a:ext uri="{FF2B5EF4-FFF2-40B4-BE49-F238E27FC236}">
                <a16:creationId xmlns:a16="http://schemas.microsoft.com/office/drawing/2014/main" id="{93000A6D-AC68-4388-9BB1-C58C890CB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구슬번호(선택)-1">
            <a:hlinkClick r:id="rId7" action="ppaction://hlinksldjump"/>
            <a:extLst>
              <a:ext uri="{FF2B5EF4-FFF2-40B4-BE49-F238E27FC236}">
                <a16:creationId xmlns:a16="http://schemas.microsoft.com/office/drawing/2014/main" id="{BB8FB212-75A6-4D02-BAB2-6DE34367B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구슬번호-3">
            <a:hlinkClick r:id="rId9" action="ppaction://hlinksldjump"/>
            <a:extLst>
              <a:ext uri="{FF2B5EF4-FFF2-40B4-BE49-F238E27FC236}">
                <a16:creationId xmlns:a16="http://schemas.microsoft.com/office/drawing/2014/main" id="{7D9239AF-30AD-4534-8971-49E6DAA8B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구슬번호-2">
            <a:hlinkClick r:id="rId11" action="ppaction://hlinksldjump"/>
            <a:extLst>
              <a:ext uri="{FF2B5EF4-FFF2-40B4-BE49-F238E27FC236}">
                <a16:creationId xmlns:a16="http://schemas.microsoft.com/office/drawing/2014/main" id="{B5F134E0-A3B7-469A-A0F5-7A39BE1D2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9">
            <a:extLst>
              <a:ext uri="{FF2B5EF4-FFF2-40B4-BE49-F238E27FC236}">
                <a16:creationId xmlns:a16="http://schemas.microsoft.com/office/drawing/2014/main" id="{2C0C9987-A89F-4C76-A53A-F05120D08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3286130"/>
            <a:ext cx="6192838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나의생명이되신주</a:t>
            </a:r>
            <a:endParaRPr kumimoji="1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876AF57-338C-47CF-8A9D-919DBA523A2F}"/>
              </a:ext>
            </a:extLst>
          </p:cNvPr>
          <p:cNvSpPr/>
          <p:nvPr/>
        </p:nvSpPr>
        <p:spPr>
          <a:xfrm>
            <a:off x="1771650" y="1851025"/>
            <a:ext cx="6545263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나의</a:t>
            </a:r>
            <a:r>
              <a:rPr kumimoji="1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기쁨나</a:t>
            </a:r>
            <a:r>
              <a:rPr kumimoji="1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의소망되시며</a:t>
            </a:r>
            <a:endParaRPr kumimoji="1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AC15E9D1-F271-43C8-82DC-5EE0605D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구슬번호-5">
            <a:hlinkClick r:id="rId5" action="ppaction://hlinksldjump"/>
            <a:extLst>
              <a:ext uri="{FF2B5EF4-FFF2-40B4-BE49-F238E27FC236}">
                <a16:creationId xmlns:a16="http://schemas.microsoft.com/office/drawing/2014/main" id="{85C4484C-A56D-4E84-8FD5-0E13022E0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구슬번호(선택)-1">
            <a:hlinkClick r:id="rId7" action="ppaction://hlinksldjump"/>
            <a:extLst>
              <a:ext uri="{FF2B5EF4-FFF2-40B4-BE49-F238E27FC236}">
                <a16:creationId xmlns:a16="http://schemas.microsoft.com/office/drawing/2014/main" id="{6DAAD3BA-BF39-4F34-89B1-6C75CCC27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구슬번호-3">
            <a:hlinkClick r:id="rId9" action="ppaction://hlinksldjump"/>
            <a:extLst>
              <a:ext uri="{FF2B5EF4-FFF2-40B4-BE49-F238E27FC236}">
                <a16:creationId xmlns:a16="http://schemas.microsoft.com/office/drawing/2014/main" id="{7BFD1E04-78A7-4852-8DC5-ECD55FD60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구슬번호-2">
            <a:hlinkClick r:id="rId11" action="ppaction://hlinksldjump"/>
            <a:extLst>
              <a:ext uri="{FF2B5EF4-FFF2-40B4-BE49-F238E27FC236}">
                <a16:creationId xmlns:a16="http://schemas.microsoft.com/office/drawing/2014/main" id="{8DFF22B2-539B-4A9B-83A1-B2387F4B3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7">
            <a:extLst>
              <a:ext uri="{FF2B5EF4-FFF2-40B4-BE49-F238E27FC236}">
                <a16:creationId xmlns:a16="http://schemas.microsoft.com/office/drawing/2014/main" id="{F92E1EEC-17E2-43F1-9323-E78D44A09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868488"/>
            <a:ext cx="6480175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밤낮불러서찬송을드려도</a:t>
            </a:r>
            <a:endParaRPr kumimoji="1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sp>
        <p:nvSpPr>
          <p:cNvPr id="26632" name="Text Box 8">
            <a:extLst>
              <a:ext uri="{FF2B5EF4-FFF2-40B4-BE49-F238E27FC236}">
                <a16:creationId xmlns:a16="http://schemas.microsoft.com/office/drawing/2014/main" id="{A4AFB3F8-27FD-4CB3-9F2A-8DE25840B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3429006"/>
            <a:ext cx="5688013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늘</a:t>
            </a:r>
            <a:r>
              <a:rPr kumimoji="1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아</a:t>
            </a:r>
            <a:r>
              <a:rPr kumimoji="1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쉰마음뿐일세</a:t>
            </a: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</a:p>
        </p:txBody>
      </p:sp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최규선\Pictures\경배송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1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145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B78560B9-35C3-453B-BFF8-8EC72DA8C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구슬번호-5">
            <a:hlinkClick r:id="rId5" action="ppaction://hlinksldjump"/>
            <a:extLst>
              <a:ext uri="{FF2B5EF4-FFF2-40B4-BE49-F238E27FC236}">
                <a16:creationId xmlns:a16="http://schemas.microsoft.com/office/drawing/2014/main" id="{07CBECAB-1768-42E9-A794-92DA11BDA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구슬번호-3">
            <a:hlinkClick r:id="rId7" action="ppaction://hlinksldjump"/>
            <a:extLst>
              <a:ext uri="{FF2B5EF4-FFF2-40B4-BE49-F238E27FC236}">
                <a16:creationId xmlns:a16="http://schemas.microsoft.com/office/drawing/2014/main" id="{07345529-7564-4101-AF2A-FBD3F953E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구슬번호-1">
            <a:hlinkClick r:id="rId9" action="ppaction://hlinksldjump"/>
            <a:extLst>
              <a:ext uri="{FF2B5EF4-FFF2-40B4-BE49-F238E27FC236}">
                <a16:creationId xmlns:a16="http://schemas.microsoft.com/office/drawing/2014/main" id="{3573EF42-ABEA-4E8E-AE53-562F5FE3C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구슬번호(선택)-2">
            <a:hlinkClick r:id="rId11" action="ppaction://hlinksldjump"/>
            <a:extLst>
              <a:ext uri="{FF2B5EF4-FFF2-40B4-BE49-F238E27FC236}">
                <a16:creationId xmlns:a16="http://schemas.microsoft.com/office/drawing/2014/main" id="{EA68EBB5-6564-4090-9F1D-887908FC8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7">
            <a:extLst>
              <a:ext uri="{FF2B5EF4-FFF2-40B4-BE49-F238E27FC236}">
                <a16:creationId xmlns:a16="http://schemas.microsoft.com/office/drawing/2014/main" id="{D349C17B-7BBC-450C-A99C-D15CDCD1F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738" y="1978025"/>
            <a:ext cx="6480175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나의</a:t>
            </a:r>
            <a:r>
              <a:rPr kumimoji="1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사모하</a:t>
            </a:r>
            <a:r>
              <a:rPr kumimoji="1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는선한목자는</a:t>
            </a:r>
            <a:endParaRPr kumimoji="1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sp>
        <p:nvSpPr>
          <p:cNvPr id="27657" name="Text Box 9">
            <a:extLst>
              <a:ext uri="{FF2B5EF4-FFF2-40B4-BE49-F238E27FC236}">
                <a16:creationId xmlns:a16="http://schemas.microsoft.com/office/drawing/2014/main" id="{631ABAD6-5443-4BD1-913E-4429A15B3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3286130"/>
            <a:ext cx="6121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어느꽃다운동산에</a:t>
            </a:r>
            <a:endParaRPr kumimoji="1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67565C91-661E-4235-942B-E773E6255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구슬번호-5">
            <a:hlinkClick r:id="rId5" action="ppaction://hlinksldjump"/>
            <a:extLst>
              <a:ext uri="{FF2B5EF4-FFF2-40B4-BE49-F238E27FC236}">
                <a16:creationId xmlns:a16="http://schemas.microsoft.com/office/drawing/2014/main" id="{D8FF56B9-704E-4A8A-B015-64A7DA36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구슬번호-3">
            <a:hlinkClick r:id="rId7" action="ppaction://hlinksldjump"/>
            <a:extLst>
              <a:ext uri="{FF2B5EF4-FFF2-40B4-BE49-F238E27FC236}">
                <a16:creationId xmlns:a16="http://schemas.microsoft.com/office/drawing/2014/main" id="{658577C9-3EB1-4E5C-A195-803A5923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구슬번호-1">
            <a:hlinkClick r:id="rId9" action="ppaction://hlinksldjump"/>
            <a:extLst>
              <a:ext uri="{FF2B5EF4-FFF2-40B4-BE49-F238E27FC236}">
                <a16:creationId xmlns:a16="http://schemas.microsoft.com/office/drawing/2014/main" id="{BD7D025B-E8F5-4DA6-A0A6-526DDDF20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구슬번호(선택)-2">
            <a:hlinkClick r:id="rId11" action="ppaction://hlinksldjump"/>
            <a:extLst>
              <a:ext uri="{FF2B5EF4-FFF2-40B4-BE49-F238E27FC236}">
                <a16:creationId xmlns:a16="http://schemas.microsoft.com/office/drawing/2014/main" id="{17E2D431-3B2B-4C3A-9B08-06B28ED9D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7">
            <a:extLst>
              <a:ext uri="{FF2B5EF4-FFF2-40B4-BE49-F238E27FC236}">
                <a16:creationId xmlns:a16="http://schemas.microsoft.com/office/drawing/2014/main" id="{B24DA39F-22AC-493F-B855-8B3C12AF4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924050"/>
            <a:ext cx="6480175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양의무리와늘함께가셔서</a:t>
            </a:r>
            <a:endParaRPr kumimoji="1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sp>
        <p:nvSpPr>
          <p:cNvPr id="28680" name="Text Box 8">
            <a:extLst>
              <a:ext uri="{FF2B5EF4-FFF2-40B4-BE49-F238E27FC236}">
                <a16:creationId xmlns:a16="http://schemas.microsoft.com/office/drawing/2014/main" id="{7622ED5D-049A-40B8-B8F0-A2E7A46BE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3429006"/>
            <a:ext cx="5759450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기</a:t>
            </a:r>
            <a:r>
              <a:rPr kumimoji="1" lang="en-US" altLang="ko-KR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쁨</a:t>
            </a:r>
            <a:r>
              <a:rPr kumimoji="1" lang="en-US" altLang="ko-KR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을함께하실까 </a:t>
            </a:r>
          </a:p>
        </p:txBody>
      </p:sp>
      <p:pic>
        <p:nvPicPr>
          <p:cNvPr id="5131" name="그림 8">
            <a:extLst>
              <a:ext uri="{FF2B5EF4-FFF2-40B4-BE49-F238E27FC236}">
                <a16:creationId xmlns:a16="http://schemas.microsoft.com/office/drawing/2014/main" id="{72C9E64B-7810-464D-939B-DFE46561B5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5" y="2716213"/>
            <a:ext cx="1362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구슬번호-2">
            <a:hlinkClick r:id="rId3" action="ppaction://hlinksldjump"/>
            <a:extLst>
              <a:ext uri="{FF2B5EF4-FFF2-40B4-BE49-F238E27FC236}">
                <a16:creationId xmlns:a16="http://schemas.microsoft.com/office/drawing/2014/main" id="{B2D8C9BB-B2A1-46CE-8196-43CB1AA00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구슬번호-1">
            <a:hlinkClick r:id="rId5" action="ppaction://hlinksldjump"/>
            <a:extLst>
              <a:ext uri="{FF2B5EF4-FFF2-40B4-BE49-F238E27FC236}">
                <a16:creationId xmlns:a16="http://schemas.microsoft.com/office/drawing/2014/main" id="{9328C79F-6E9C-4E68-9155-48101F1BC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구슬번호(선택)-3">
            <a:hlinkClick r:id="rId7" action="ppaction://hlinksldjump"/>
            <a:extLst>
              <a:ext uri="{FF2B5EF4-FFF2-40B4-BE49-F238E27FC236}">
                <a16:creationId xmlns:a16="http://schemas.microsoft.com/office/drawing/2014/main" id="{D4CEE172-B041-45BB-BA87-528F7F377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구슬번호-4">
            <a:hlinkClick r:id="rId9" action="ppaction://hlinksldjump"/>
            <a:extLst>
              <a:ext uri="{FF2B5EF4-FFF2-40B4-BE49-F238E27FC236}">
                <a16:creationId xmlns:a16="http://schemas.microsoft.com/office/drawing/2014/main" id="{EB1E65CA-B6CC-4C09-8952-A3A19FF85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구슬번호-5">
            <a:hlinkClick r:id="rId11" action="ppaction://hlinksldjump"/>
            <a:extLst>
              <a:ext uri="{FF2B5EF4-FFF2-40B4-BE49-F238E27FC236}">
                <a16:creationId xmlns:a16="http://schemas.microsoft.com/office/drawing/2014/main" id="{39EF889B-C107-4CD2-9AC2-EBB96E8EC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7">
            <a:extLst>
              <a:ext uri="{FF2B5EF4-FFF2-40B4-BE49-F238E27FC236}">
                <a16:creationId xmlns:a16="http://schemas.microsoft.com/office/drawing/2014/main" id="{4EADE548-22C0-428A-AD26-86ADB6DF6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738" y="1924050"/>
            <a:ext cx="66230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길도</a:t>
            </a:r>
            <a:r>
              <a:rPr kumimoji="1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없이거</a:t>
            </a:r>
            <a:r>
              <a:rPr kumimoji="1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친넓은들에서</a:t>
            </a:r>
            <a:endParaRPr kumimoji="1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sp>
        <p:nvSpPr>
          <p:cNvPr id="29704" name="Text Box 8">
            <a:extLst>
              <a:ext uri="{FF2B5EF4-FFF2-40B4-BE49-F238E27FC236}">
                <a16:creationId xmlns:a16="http://schemas.microsoft.com/office/drawing/2014/main" id="{C7ED92B3-9E29-48A8-82B2-F99A27792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3286130"/>
            <a:ext cx="6121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갈길못찾아애쓰며</a:t>
            </a:r>
            <a:endParaRPr kumimoji="1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구슬번호-2">
            <a:hlinkClick r:id="rId3" action="ppaction://hlinksldjump"/>
            <a:extLst>
              <a:ext uri="{FF2B5EF4-FFF2-40B4-BE49-F238E27FC236}">
                <a16:creationId xmlns:a16="http://schemas.microsoft.com/office/drawing/2014/main" id="{B85A823F-614B-4AAD-9CA9-C5021F183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구슬번호-1">
            <a:hlinkClick r:id="rId5" action="ppaction://hlinksldjump"/>
            <a:extLst>
              <a:ext uri="{FF2B5EF4-FFF2-40B4-BE49-F238E27FC236}">
                <a16:creationId xmlns:a16="http://schemas.microsoft.com/office/drawing/2014/main" id="{563B34A2-195D-4BA4-AC44-0FD72C22E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구슬번호(선택)-3">
            <a:hlinkClick r:id="rId7" action="ppaction://hlinksldjump"/>
            <a:extLst>
              <a:ext uri="{FF2B5EF4-FFF2-40B4-BE49-F238E27FC236}">
                <a16:creationId xmlns:a16="http://schemas.microsoft.com/office/drawing/2014/main" id="{68EEB04D-FA33-4BE7-BAEB-AF24432DE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구슬번호-4">
            <a:hlinkClick r:id="rId9" action="ppaction://hlinksldjump"/>
            <a:extLst>
              <a:ext uri="{FF2B5EF4-FFF2-40B4-BE49-F238E27FC236}">
                <a16:creationId xmlns:a16="http://schemas.microsoft.com/office/drawing/2014/main" id="{D75E50F9-1C72-43EA-B12D-EC009185D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구슬번호-5">
            <a:hlinkClick r:id="rId11" action="ppaction://hlinksldjump"/>
            <a:extLst>
              <a:ext uri="{FF2B5EF4-FFF2-40B4-BE49-F238E27FC236}">
                <a16:creationId xmlns:a16="http://schemas.microsoft.com/office/drawing/2014/main" id="{81F15142-C64E-4226-8864-FA7D09BBB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7">
            <a:extLst>
              <a:ext uri="{FF2B5EF4-FFF2-40B4-BE49-F238E27FC236}">
                <a16:creationId xmlns:a16="http://schemas.microsoft.com/office/drawing/2014/main" id="{B20C0B96-2AA3-4B42-8B70-A7F65DF85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924050"/>
            <a:ext cx="6624638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이리저리로헤매는내모양</a:t>
            </a: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</a:p>
        </p:txBody>
      </p:sp>
      <p:sp>
        <p:nvSpPr>
          <p:cNvPr id="30728" name="Text Box 8">
            <a:extLst>
              <a:ext uri="{FF2B5EF4-FFF2-40B4-BE49-F238E27FC236}">
                <a16:creationId xmlns:a16="http://schemas.microsoft.com/office/drawing/2014/main" id="{47A7139F-54C4-4460-A611-D0326F058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3440113"/>
            <a:ext cx="5759450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저</a:t>
            </a:r>
            <a:r>
              <a:rPr kumimoji="1" lang="en-US" altLang="ko-KR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원</a:t>
            </a:r>
            <a:r>
              <a:rPr kumimoji="1" lang="en-US" altLang="ko-KR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수조롱하도다 </a:t>
            </a:r>
          </a:p>
        </p:txBody>
      </p:sp>
      <p:pic>
        <p:nvPicPr>
          <p:cNvPr id="7179" name="그림 8">
            <a:extLst>
              <a:ext uri="{FF2B5EF4-FFF2-40B4-BE49-F238E27FC236}">
                <a16:creationId xmlns:a16="http://schemas.microsoft.com/office/drawing/2014/main" id="{59DBF86B-4DA6-44E2-8796-A14E078A3A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5" y="2716213"/>
            <a:ext cx="1362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구슬번호-3">
            <a:hlinkClick r:id="rId3" action="ppaction://hlinksldjump"/>
            <a:extLst>
              <a:ext uri="{FF2B5EF4-FFF2-40B4-BE49-F238E27FC236}">
                <a16:creationId xmlns:a16="http://schemas.microsoft.com/office/drawing/2014/main" id="{E8D1801F-4B1F-478D-A8CB-5B5398015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구슬번호(선택)-4">
            <a:hlinkClick r:id="rId5" action="ppaction://hlinksldjump"/>
            <a:extLst>
              <a:ext uri="{FF2B5EF4-FFF2-40B4-BE49-F238E27FC236}">
                <a16:creationId xmlns:a16="http://schemas.microsoft.com/office/drawing/2014/main" id="{E9A5D864-2FB0-4547-85C5-C1BA0DF98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구슬번호-5">
            <a:hlinkClick r:id="rId7" action="ppaction://hlinksldjump"/>
            <a:extLst>
              <a:ext uri="{FF2B5EF4-FFF2-40B4-BE49-F238E27FC236}">
                <a16:creationId xmlns:a16="http://schemas.microsoft.com/office/drawing/2014/main" id="{3A6FF858-0391-4E8D-8012-07CCF015B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구슬번호-2">
            <a:hlinkClick r:id="rId9" action="ppaction://hlinksldjump"/>
            <a:extLst>
              <a:ext uri="{FF2B5EF4-FFF2-40B4-BE49-F238E27FC236}">
                <a16:creationId xmlns:a16="http://schemas.microsoft.com/office/drawing/2014/main" id="{51A1A3EC-39E1-4C11-9068-E9CE0C939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구슬번호-1">
            <a:hlinkClick r:id="rId11" action="ppaction://hlinksldjump"/>
            <a:extLst>
              <a:ext uri="{FF2B5EF4-FFF2-40B4-BE49-F238E27FC236}">
                <a16:creationId xmlns:a16="http://schemas.microsoft.com/office/drawing/2014/main" id="{B386E412-18EC-4241-A27E-72B4909C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7">
            <a:extLst>
              <a:ext uri="{FF2B5EF4-FFF2-40B4-BE49-F238E27FC236}">
                <a16:creationId xmlns:a16="http://schemas.microsoft.com/office/drawing/2014/main" id="{F692A6C4-35F0-4D17-BB2E-D2901371A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978025"/>
            <a:ext cx="6551612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주의</a:t>
            </a:r>
            <a:r>
              <a:rPr kumimoji="1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자비롭</a:t>
            </a:r>
            <a:r>
              <a:rPr kumimoji="1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고화평한얼굴</a:t>
            </a:r>
            <a:endParaRPr kumimoji="1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sp>
        <p:nvSpPr>
          <p:cNvPr id="31752" name="Text Box 8">
            <a:extLst>
              <a:ext uri="{FF2B5EF4-FFF2-40B4-BE49-F238E27FC236}">
                <a16:creationId xmlns:a16="http://schemas.microsoft.com/office/drawing/2014/main" id="{0B9C35A0-80F8-49FE-B28A-11F29F9EE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3286130"/>
            <a:ext cx="6121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모든천사도반기며</a:t>
            </a:r>
          </a:p>
        </p:txBody>
      </p:sp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구슬번호-3">
            <a:hlinkClick r:id="rId3" action="ppaction://hlinksldjump"/>
            <a:extLst>
              <a:ext uri="{FF2B5EF4-FFF2-40B4-BE49-F238E27FC236}">
                <a16:creationId xmlns:a16="http://schemas.microsoft.com/office/drawing/2014/main" id="{C783C067-CB9F-4748-8A78-3A9383A04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구슬번호(선택)-4">
            <a:hlinkClick r:id="rId5" action="ppaction://hlinksldjump"/>
            <a:extLst>
              <a:ext uri="{FF2B5EF4-FFF2-40B4-BE49-F238E27FC236}">
                <a16:creationId xmlns:a16="http://schemas.microsoft.com/office/drawing/2014/main" id="{787850ED-772A-4453-9757-E50E49B4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구슬번호-5">
            <a:hlinkClick r:id="rId7" action="ppaction://hlinksldjump"/>
            <a:extLst>
              <a:ext uri="{FF2B5EF4-FFF2-40B4-BE49-F238E27FC236}">
                <a16:creationId xmlns:a16="http://schemas.microsoft.com/office/drawing/2014/main" id="{CE91C636-42CE-4E82-8FAA-B3C065132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구슬번호-2">
            <a:hlinkClick r:id="rId9" action="ppaction://hlinksldjump"/>
            <a:extLst>
              <a:ext uri="{FF2B5EF4-FFF2-40B4-BE49-F238E27FC236}">
                <a16:creationId xmlns:a16="http://schemas.microsoft.com/office/drawing/2014/main" id="{DF2EBC06-0313-4588-80A3-BC80D68CF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구슬번호-1">
            <a:hlinkClick r:id="rId11" action="ppaction://hlinksldjump"/>
            <a:extLst>
              <a:ext uri="{FF2B5EF4-FFF2-40B4-BE49-F238E27FC236}">
                <a16:creationId xmlns:a16="http://schemas.microsoft.com/office/drawing/2014/main" id="{A7771ECB-7D62-4DA1-AB01-68C406239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7">
            <a:extLst>
              <a:ext uri="{FF2B5EF4-FFF2-40B4-BE49-F238E27FC236}">
                <a16:creationId xmlns:a16="http://schemas.microsoft.com/office/drawing/2014/main" id="{79F17A74-6498-46AF-98A9-9776CFFFF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868488"/>
            <a:ext cx="6480175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주의놀라운진리의말씀에</a:t>
            </a: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</a:p>
        </p:txBody>
      </p:sp>
      <p:sp>
        <p:nvSpPr>
          <p:cNvPr id="32776" name="Text Box 8">
            <a:extLst>
              <a:ext uri="{FF2B5EF4-FFF2-40B4-BE49-F238E27FC236}">
                <a16:creationId xmlns:a16="http://schemas.microsoft.com/office/drawing/2014/main" id="{53DDFAE5-BB1C-4381-B7B6-F49A30663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3429006"/>
            <a:ext cx="5759450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천</a:t>
            </a:r>
            <a:r>
              <a:rPr kumimoji="1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지</a:t>
            </a:r>
            <a:r>
              <a:rPr kumimoji="1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가화답하도다</a:t>
            </a: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</a:p>
        </p:txBody>
      </p:sp>
      <p:pic>
        <p:nvPicPr>
          <p:cNvPr id="9227" name="그림 2">
            <a:extLst>
              <a:ext uri="{FF2B5EF4-FFF2-40B4-BE49-F238E27FC236}">
                <a16:creationId xmlns:a16="http://schemas.microsoft.com/office/drawing/2014/main" id="{5FDA6C7F-C96D-4191-81F3-76D6C40DEC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5" y="2716213"/>
            <a:ext cx="1362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AC1F367F-509C-425B-9CEC-3F5DCF052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구슬번호(선택)-5">
            <a:hlinkClick r:id="rId5" action="ppaction://hlinksldjump"/>
            <a:extLst>
              <a:ext uri="{FF2B5EF4-FFF2-40B4-BE49-F238E27FC236}">
                <a16:creationId xmlns:a16="http://schemas.microsoft.com/office/drawing/2014/main" id="{A039997F-FC51-40C1-8BEA-41420084A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구슬번호-3">
            <a:hlinkClick r:id="rId7" action="ppaction://hlinksldjump"/>
            <a:extLst>
              <a:ext uri="{FF2B5EF4-FFF2-40B4-BE49-F238E27FC236}">
                <a16:creationId xmlns:a16="http://schemas.microsoft.com/office/drawing/2014/main" id="{5522F7CF-C53A-48FF-925B-CF29799EB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구슬번호-2">
            <a:hlinkClick r:id="rId9" action="ppaction://hlinksldjump"/>
            <a:extLst>
              <a:ext uri="{FF2B5EF4-FFF2-40B4-BE49-F238E27FC236}">
                <a16:creationId xmlns:a16="http://schemas.microsoft.com/office/drawing/2014/main" id="{C8663184-077F-4E18-B4F2-A600C09CF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구슬번호-1">
            <a:hlinkClick r:id="rId11" action="ppaction://hlinksldjump"/>
            <a:extLst>
              <a:ext uri="{FF2B5EF4-FFF2-40B4-BE49-F238E27FC236}">
                <a16:creationId xmlns:a16="http://schemas.microsoft.com/office/drawing/2014/main" id="{C2B8ED70-1FD4-49C8-84AD-8137A207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 Box 7">
            <a:extLst>
              <a:ext uri="{FF2B5EF4-FFF2-40B4-BE49-F238E27FC236}">
                <a16:creationId xmlns:a16="http://schemas.microsoft.com/office/drawing/2014/main" id="{DB5D8B46-D9F6-4C2D-87DF-F346C77C9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978025"/>
            <a:ext cx="6551612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나의</a:t>
            </a:r>
            <a:r>
              <a:rPr kumimoji="1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진정사</a:t>
            </a:r>
            <a:r>
              <a:rPr kumimoji="1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모하는예수님</a:t>
            </a:r>
            <a:endParaRPr kumimoji="1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sp>
        <p:nvSpPr>
          <p:cNvPr id="33800" name="Text Box 8">
            <a:extLst>
              <a:ext uri="{FF2B5EF4-FFF2-40B4-BE49-F238E27FC236}">
                <a16:creationId xmlns:a16="http://schemas.microsoft.com/office/drawing/2014/main" id="{D3D06D70-8593-483D-8CFE-61450A1F6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688" y="3286130"/>
            <a:ext cx="6121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음성조차도반갑고</a:t>
            </a:r>
            <a:endParaRPr kumimoji="1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C7247468-B433-41D2-9DB8-7B8B48495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구슬번호(선택)-5">
            <a:hlinkClick r:id="rId5" action="ppaction://hlinksldjump"/>
            <a:extLst>
              <a:ext uri="{FF2B5EF4-FFF2-40B4-BE49-F238E27FC236}">
                <a16:creationId xmlns:a16="http://schemas.microsoft.com/office/drawing/2014/main" id="{5DD2394D-5A1F-4CC7-A302-9C64BA1F7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구슬번호-3">
            <a:hlinkClick r:id="rId7" action="ppaction://hlinksldjump"/>
            <a:extLst>
              <a:ext uri="{FF2B5EF4-FFF2-40B4-BE49-F238E27FC236}">
                <a16:creationId xmlns:a16="http://schemas.microsoft.com/office/drawing/2014/main" id="{3F8D43C0-4A8C-4071-B7B9-860B18951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구슬번호-2">
            <a:hlinkClick r:id="rId9" action="ppaction://hlinksldjump"/>
            <a:extLst>
              <a:ext uri="{FF2B5EF4-FFF2-40B4-BE49-F238E27FC236}">
                <a16:creationId xmlns:a16="http://schemas.microsoft.com/office/drawing/2014/main" id="{9F381BEB-5727-4285-94B4-6F7DA891A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구슬번호-1">
            <a:hlinkClick r:id="rId11" action="ppaction://hlinksldjump"/>
            <a:extLst>
              <a:ext uri="{FF2B5EF4-FFF2-40B4-BE49-F238E27FC236}">
                <a16:creationId xmlns:a16="http://schemas.microsoft.com/office/drawing/2014/main" id="{360FAA81-8887-4083-ABA0-187729E76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7">
            <a:extLst>
              <a:ext uri="{FF2B5EF4-FFF2-40B4-BE49-F238E27FC236}">
                <a16:creationId xmlns:a16="http://schemas.microsoft.com/office/drawing/2014/main" id="{87A920F6-B867-4C97-AC97-C7FF4FBB8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924050"/>
            <a:ext cx="6624638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나의생명과나의참소망은</a:t>
            </a: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</a:p>
        </p:txBody>
      </p:sp>
      <p:sp>
        <p:nvSpPr>
          <p:cNvPr id="34824" name="Text Box 8">
            <a:extLst>
              <a:ext uri="{FF2B5EF4-FFF2-40B4-BE49-F238E27FC236}">
                <a16:creationId xmlns:a16="http://schemas.microsoft.com/office/drawing/2014/main" id="{1D0B031E-8A9A-4F26-8FCE-2AE47FE67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3429006"/>
            <a:ext cx="6840538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오</a:t>
            </a:r>
            <a:r>
              <a:rPr kumimoji="1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직</a:t>
            </a:r>
            <a:r>
              <a:rPr kumimoji="1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주예수뿐일세</a:t>
            </a: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아멘</a:t>
            </a: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  </a:t>
            </a:r>
          </a:p>
        </p:txBody>
      </p:sp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최규선\Pictures\교회\대표기도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60"/>
            <a:ext cx="9147485" cy="514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70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최규선\Pictures\교회\묵상-1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399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39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2D4D7AE-C489-4F6F-AD0F-A86BD61DA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03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1F14B9B1-03C6-4D8D-9D47-E6734ADDB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구슬번호(선택)-1">
            <a:hlinkClick r:id="rId5" action="ppaction://hlinksldjump"/>
            <a:extLst>
              <a:ext uri="{FF2B5EF4-FFF2-40B4-BE49-F238E27FC236}">
                <a16:creationId xmlns:a16="http://schemas.microsoft.com/office/drawing/2014/main" id="{A1CC00F3-BC7F-4FE5-8FAC-8876B38AB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구슬번호-3">
            <a:hlinkClick r:id="rId7" action="ppaction://hlinksldjump"/>
            <a:extLst>
              <a:ext uri="{FF2B5EF4-FFF2-40B4-BE49-F238E27FC236}">
                <a16:creationId xmlns:a16="http://schemas.microsoft.com/office/drawing/2014/main" id="{0994DBFA-B5AB-4E1C-AB1B-3CC0C20CE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구슬번호-2">
            <a:hlinkClick r:id="rId9" action="ppaction://hlinksldjump"/>
            <a:extLst>
              <a:ext uri="{FF2B5EF4-FFF2-40B4-BE49-F238E27FC236}">
                <a16:creationId xmlns:a16="http://schemas.microsoft.com/office/drawing/2014/main" id="{C84B7ADB-C337-420A-B0D6-48F7E5953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구슬번호-5">
            <a:hlinkClick r:id="rId11" action="ppaction://hlinksldjump"/>
            <a:extLst>
              <a:ext uri="{FF2B5EF4-FFF2-40B4-BE49-F238E27FC236}">
                <a16:creationId xmlns:a16="http://schemas.microsoft.com/office/drawing/2014/main" id="{A5FD808F-9B5E-4653-AAE8-5FCB0145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Rectangle 9">
            <a:extLst>
              <a:ext uri="{FF2B5EF4-FFF2-40B4-BE49-F238E27FC236}">
                <a16:creationId xmlns:a16="http://schemas.microsoft.com/office/drawing/2014/main" id="{054935F3-799D-461B-9223-8364AB654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924050"/>
            <a:ext cx="7056438" cy="485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내주의나라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와주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계신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성전과</a:t>
            </a:r>
          </a:p>
        </p:txBody>
      </p:sp>
      <p:sp>
        <p:nvSpPr>
          <p:cNvPr id="2056" name="Rectangle 10">
            <a:extLst>
              <a:ext uri="{FF2B5EF4-FFF2-40B4-BE49-F238E27FC236}">
                <a16:creationId xmlns:a16="http://schemas.microsoft.com/office/drawing/2014/main" id="{B6B4F6B7-20C3-4871-A40F-4DC3C7DE9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286130"/>
            <a:ext cx="6481340" cy="642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/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피흘려사신교회를늘사랑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합니다</a:t>
            </a:r>
          </a:p>
        </p:txBody>
      </p:sp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9CA0C101-A215-427F-B3A0-EA0DA4367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구슬번호-3">
            <a:hlinkClick r:id="rId5" action="ppaction://hlinksldjump"/>
            <a:extLst>
              <a:ext uri="{FF2B5EF4-FFF2-40B4-BE49-F238E27FC236}">
                <a16:creationId xmlns:a16="http://schemas.microsoft.com/office/drawing/2014/main" id="{6DD50AD8-372A-4D3F-834D-7902E49E0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구슬번호-1">
            <a:hlinkClick r:id="rId7" action="ppaction://hlinksldjump"/>
            <a:extLst>
              <a:ext uri="{FF2B5EF4-FFF2-40B4-BE49-F238E27FC236}">
                <a16:creationId xmlns:a16="http://schemas.microsoft.com/office/drawing/2014/main" id="{2B5A91C0-4F40-46D6-8300-35821895E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구슬번호(선택)-2">
            <a:hlinkClick r:id="rId9" action="ppaction://hlinksldjump"/>
            <a:extLst>
              <a:ext uri="{FF2B5EF4-FFF2-40B4-BE49-F238E27FC236}">
                <a16:creationId xmlns:a16="http://schemas.microsoft.com/office/drawing/2014/main" id="{8B8BE96F-F440-4636-933B-F379BEE60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구슬번호-5">
            <a:hlinkClick r:id="rId11" action="ppaction://hlinksldjump"/>
            <a:extLst>
              <a:ext uri="{FF2B5EF4-FFF2-40B4-BE49-F238E27FC236}">
                <a16:creationId xmlns:a16="http://schemas.microsoft.com/office/drawing/2014/main" id="{5FDEDD70-9E38-44FB-9A59-BF0BB621D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>
            <a:extLst>
              <a:ext uri="{FF2B5EF4-FFF2-40B4-BE49-F238E27FC236}">
                <a16:creationId xmlns:a16="http://schemas.microsoft.com/office/drawing/2014/main" id="{94765595-C605-43BE-91E3-123C429C7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868488"/>
            <a:ext cx="7056438" cy="485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내주의교회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는천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성과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같아서</a:t>
            </a:r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219CA230-65D4-41B1-9ED4-680B9FDC2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3286130"/>
            <a:ext cx="6624736" cy="642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/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눈동자같이아끼사늘보호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하시네</a:t>
            </a:r>
          </a:p>
        </p:txBody>
      </p:sp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3370159D-BF3F-4011-A3E3-D06369502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구슬번호-2">
            <a:hlinkClick r:id="rId5" action="ppaction://hlinksldjump"/>
            <a:extLst>
              <a:ext uri="{FF2B5EF4-FFF2-40B4-BE49-F238E27FC236}">
                <a16:creationId xmlns:a16="http://schemas.microsoft.com/office/drawing/2014/main" id="{224D8675-A6D2-4C36-A539-6B6DE23D4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구슬번호-1">
            <a:hlinkClick r:id="rId7" action="ppaction://hlinksldjump"/>
            <a:extLst>
              <a:ext uri="{FF2B5EF4-FFF2-40B4-BE49-F238E27FC236}">
                <a16:creationId xmlns:a16="http://schemas.microsoft.com/office/drawing/2014/main" id="{304F0707-C4EC-4799-9359-7F313214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구슬번호(선택)-3">
            <a:hlinkClick r:id="rId9" action="ppaction://hlinksldjump"/>
            <a:extLst>
              <a:ext uri="{FF2B5EF4-FFF2-40B4-BE49-F238E27FC236}">
                <a16:creationId xmlns:a16="http://schemas.microsoft.com/office/drawing/2014/main" id="{949EA25D-E98C-4192-8DD1-B64E9A65A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구슬번호-5">
            <a:hlinkClick r:id="rId11" action="ppaction://hlinksldjump"/>
            <a:extLst>
              <a:ext uri="{FF2B5EF4-FFF2-40B4-BE49-F238E27FC236}">
                <a16:creationId xmlns:a16="http://schemas.microsoft.com/office/drawing/2014/main" id="{0BEFDD0D-CD65-4CC1-BD19-77B356789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7">
            <a:extLst>
              <a:ext uri="{FF2B5EF4-FFF2-40B4-BE49-F238E27FC236}">
                <a16:creationId xmlns:a16="http://schemas.microsoft.com/office/drawing/2014/main" id="{058AE3D6-351E-4A77-8266-909F1049B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0" y="1924050"/>
            <a:ext cx="7215188" cy="485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이교회위하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여눈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물과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기도로</a:t>
            </a:r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EFCA7656-E408-4C83-A3DE-72AA4860D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3286130"/>
            <a:ext cx="6552728" cy="642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/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내생명다하기까지늘봉사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합니다</a:t>
            </a:r>
          </a:p>
        </p:txBody>
      </p:sp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구슬번호-3">
            <a:hlinkClick r:id="rId3" action="ppaction://hlinksldjump"/>
            <a:extLst>
              <a:ext uri="{FF2B5EF4-FFF2-40B4-BE49-F238E27FC236}">
                <a16:creationId xmlns:a16="http://schemas.microsoft.com/office/drawing/2014/main" id="{54E6E7AC-3270-4B0F-BFFA-9A9DA916F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구슬번호-2">
            <a:hlinkClick r:id="rId5" action="ppaction://hlinksldjump"/>
            <a:extLst>
              <a:ext uri="{FF2B5EF4-FFF2-40B4-BE49-F238E27FC236}">
                <a16:creationId xmlns:a16="http://schemas.microsoft.com/office/drawing/2014/main" id="{BA832FB6-3793-4E3C-93AF-425D0EEA6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구슬번호(선택)-4">
            <a:hlinkClick r:id="rId7" action="ppaction://hlinksldjump"/>
            <a:extLst>
              <a:ext uri="{FF2B5EF4-FFF2-40B4-BE49-F238E27FC236}">
                <a16:creationId xmlns:a16="http://schemas.microsoft.com/office/drawing/2014/main" id="{03E45938-B628-437C-A0BE-959C4632D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구슬번호-1">
            <a:hlinkClick r:id="rId9" action="ppaction://hlinksldjump"/>
            <a:extLst>
              <a:ext uri="{FF2B5EF4-FFF2-40B4-BE49-F238E27FC236}">
                <a16:creationId xmlns:a16="http://schemas.microsoft.com/office/drawing/2014/main" id="{7AE56CB2-F3FE-41E6-834E-0015309A2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구슬번호-5">
            <a:hlinkClick r:id="rId11" action="ppaction://hlinksldjump"/>
            <a:extLst>
              <a:ext uri="{FF2B5EF4-FFF2-40B4-BE49-F238E27FC236}">
                <a16:creationId xmlns:a16="http://schemas.microsoft.com/office/drawing/2014/main" id="{C1BF1F45-8A22-4913-B035-019D967B1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>
            <a:extLst>
              <a:ext uri="{FF2B5EF4-FFF2-40B4-BE49-F238E27FC236}">
                <a16:creationId xmlns:a16="http://schemas.microsoft.com/office/drawing/2014/main" id="{8282F893-CC48-45EE-B48E-C57D9EC6F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924050"/>
            <a:ext cx="7199313" cy="485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성도의교제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와교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회의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위로와</a:t>
            </a:r>
          </a:p>
        </p:txBody>
      </p:sp>
      <p:sp>
        <p:nvSpPr>
          <p:cNvPr id="5128" name="Rectangle 8">
            <a:extLst>
              <a:ext uri="{FF2B5EF4-FFF2-40B4-BE49-F238E27FC236}">
                <a16:creationId xmlns:a16="http://schemas.microsoft.com/office/drawing/2014/main" id="{61FD033C-48B0-4B5D-B294-F5EE2B84D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3286130"/>
            <a:ext cx="6624736" cy="642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/>
          <a:lstStyle/>
          <a:p>
            <a:pPr marL="0" marR="0" lvl="0" indent="0" algn="dist" defTabSz="914400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구주와맺은언약을늘기뻐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합니다</a:t>
            </a:r>
          </a:p>
          <a:p>
            <a:pPr marL="0" marR="0" lvl="0" indent="0" algn="dist" defTabSz="914400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  <a:p>
            <a:pPr marL="0" marR="0" lvl="0" indent="0" algn="dist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39DC2DA6-648E-48DF-A45F-6D2D633EE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구슬번호-3">
            <a:hlinkClick r:id="rId5" action="ppaction://hlinksldjump"/>
            <a:extLst>
              <a:ext uri="{FF2B5EF4-FFF2-40B4-BE49-F238E27FC236}">
                <a16:creationId xmlns:a16="http://schemas.microsoft.com/office/drawing/2014/main" id="{24EFC1AD-658B-4BE5-BBAC-7750067F3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구슬번호-2">
            <a:hlinkClick r:id="rId7" action="ppaction://hlinksldjump"/>
            <a:extLst>
              <a:ext uri="{FF2B5EF4-FFF2-40B4-BE49-F238E27FC236}">
                <a16:creationId xmlns:a16="http://schemas.microsoft.com/office/drawing/2014/main" id="{460F0CD0-CCB7-4C11-B34B-634FA9826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구슬번호(선택)-5">
            <a:hlinkClick r:id="rId9" action="ppaction://hlinksldjump"/>
            <a:extLst>
              <a:ext uri="{FF2B5EF4-FFF2-40B4-BE49-F238E27FC236}">
                <a16:creationId xmlns:a16="http://schemas.microsoft.com/office/drawing/2014/main" id="{4DA5684B-BE1C-4512-B585-922D0F997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구슬번호-1">
            <a:hlinkClick r:id="rId11" action="ppaction://hlinksldjump"/>
            <a:extLst>
              <a:ext uri="{FF2B5EF4-FFF2-40B4-BE49-F238E27FC236}">
                <a16:creationId xmlns:a16="http://schemas.microsoft.com/office/drawing/2014/main" id="{24AD6FBA-7FA2-4C19-8FC3-898C29E06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Rectangle 7">
            <a:extLst>
              <a:ext uri="{FF2B5EF4-FFF2-40B4-BE49-F238E27FC236}">
                <a16:creationId xmlns:a16="http://schemas.microsoft.com/office/drawing/2014/main" id="{D98C12E4-0491-44F7-ADEC-5F1224396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788" y="1924050"/>
            <a:ext cx="7200900" cy="485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하늘의영광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과베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푸신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은혜가</a:t>
            </a:r>
          </a:p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C1ABF5AE-6249-4B80-87BB-C1D7BC1BC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3286130"/>
            <a:ext cx="7561213" cy="642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/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진리와함께영원히시온에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넘치네 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아멘</a:t>
            </a:r>
          </a:p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5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[202307-C]의 사진-동영상-다운로드\사진\Camera Roll\봉헌2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70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최규선\Pictures\교회\교회소식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216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최규선\Pictures\교회\성경봉독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92" y="-30685"/>
            <a:ext cx="9198552" cy="517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70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28F42B0-DD32-4AF8-AF65-0A61ACFB2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0857" y="2454156"/>
            <a:ext cx="3701401" cy="523220"/>
          </a:xfrm>
          <a:prstGeom prst="rect">
            <a:avLst/>
          </a:prstGeom>
          <a:noFill/>
          <a:ln>
            <a:noFill/>
          </a:ln>
          <a:effectLst>
            <a:glow rad="127000">
              <a:srgbClr val="FFFF00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 </a:t>
            </a:r>
            <a:r>
              <a:rPr lang="ko-KR" altLang="en-US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엡</a:t>
            </a:r>
            <a:r>
              <a:rPr lang="en-US" altLang="ko-KR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2:19 )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88106" y="3723878"/>
            <a:ext cx="3886902" cy="523220"/>
          </a:xfrm>
          <a:prstGeom prst="rect">
            <a:avLst/>
          </a:prstGeom>
          <a:noFill/>
          <a:ln>
            <a:noFill/>
          </a:ln>
          <a:effectLst>
            <a:glow rad="127000">
              <a:srgbClr val="FFFF00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말씀 </a:t>
            </a:r>
            <a:r>
              <a:rPr lang="en-US" altLang="ko-KR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: </a:t>
            </a:r>
            <a:r>
              <a:rPr lang="ko-KR" altLang="en-US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홍석재 </a:t>
            </a:r>
            <a:r>
              <a:rPr lang="ko-KR" altLang="en-US" sz="24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담임목사</a:t>
            </a:r>
            <a:endParaRPr lang="en-US" altLang="ko-KR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1122879"/>
            <a:ext cx="5543851" cy="584775"/>
          </a:xfrm>
          <a:prstGeom prst="rect">
            <a:avLst/>
          </a:prstGeom>
          <a:noFill/>
          <a:ln>
            <a:noFill/>
          </a:ln>
          <a:effectLst>
            <a:glow rad="127000">
              <a:srgbClr val="FFFF00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pPr algn="ctr" latinLnBrk="0"/>
            <a:r>
              <a:rPr lang="ko-KR" altLang="en-US" sz="32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교회는 무엇인가</a:t>
            </a:r>
            <a:r>
              <a:rPr lang="en-US" altLang="ko-KR" sz="32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?</a:t>
            </a:r>
            <a:endParaRPr lang="en-US" altLang="ko-KR" sz="3200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8555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40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BB868B8-9B06-4750-BA46-836C248E4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2771800" y="987574"/>
            <a:ext cx="5400600" cy="269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tx1"/>
            </a:outerShdw>
            <a:softEdge rad="127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엡</a:t>
            </a: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2:19                  </a:t>
            </a:r>
          </a:p>
          <a:p>
            <a:pPr algn="dist">
              <a:lnSpc>
                <a:spcPct val="120000"/>
              </a:lnSpc>
            </a:pPr>
            <a:r>
              <a:rPr lang="en-US" altLang="ko-KR" sz="1050" b="1" dirty="0">
                <a:solidFill>
                  <a:srgbClr val="FF66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 </a:t>
            </a:r>
          </a:p>
          <a:p>
            <a:pPr algn="dist">
              <a:lnSpc>
                <a:spcPct val="12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１９</a:t>
            </a: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그러므로 이제부터 너희는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외인도 아니요 나그네도 아니요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오직 성도들과 동일한 시민이요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하나님의 권속이라 </a:t>
            </a:r>
            <a:r>
              <a:rPr lang="en-US" altLang="ko-KR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	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　　</a:t>
            </a:r>
            <a:r>
              <a:rPr lang="ko-KR" altLang="en-US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아멘</a:t>
            </a:r>
          </a:p>
        </p:txBody>
      </p:sp>
    </p:spTree>
    <p:extLst>
      <p:ext uri="{BB962C8B-B14F-4D97-AF65-F5344CB8AC3E}">
        <p14:creationId xmlns:p14="http://schemas.microsoft.com/office/powerpoint/2010/main" val="1242793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6EDE6B2-23F6-4595-88D9-E237B3E19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15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9762A9C-951A-4818-A522-0B724F262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395536" y="857772"/>
            <a:ext cx="5400600" cy="279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tx1"/>
            </a:outerShdw>
            <a:softEdge rad="127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엡</a:t>
            </a: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2:19                  </a:t>
            </a:r>
          </a:p>
          <a:p>
            <a:pPr>
              <a:lnSpc>
                <a:spcPct val="120000"/>
              </a:lnSpc>
            </a:pPr>
            <a:r>
              <a:rPr lang="en-US" altLang="ko-KR" sz="1000" b="1" dirty="0">
                <a:solidFill>
                  <a:srgbClr val="FF66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 </a:t>
            </a:r>
          </a:p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１９</a:t>
            </a: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그러므로 이제부터 너희는 </a:t>
            </a:r>
            <a:endParaRPr lang="en-US" altLang="ko-KR" sz="28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외인도 아니요 </a:t>
            </a:r>
            <a:endParaRPr lang="en-US" altLang="ko-KR" sz="28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나그네도 아니요 </a:t>
            </a:r>
            <a:endParaRPr lang="en-US" altLang="ko-KR" sz="28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오직 성도들과 동일한 시민이요 </a:t>
            </a:r>
          </a:p>
        </p:txBody>
      </p:sp>
    </p:spTree>
    <p:extLst>
      <p:ext uri="{BB962C8B-B14F-4D97-AF65-F5344CB8AC3E}">
        <p14:creationId xmlns:p14="http://schemas.microsoft.com/office/powerpoint/2010/main" val="6716576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0570996-0459-4B8D-AF37-DFB16C199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773578" y="483518"/>
            <a:ext cx="7596844" cy="227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tx1"/>
            </a:outerShdw>
            <a:softEdge rad="127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빌</a:t>
            </a: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3:20                  </a:t>
            </a:r>
          </a:p>
          <a:p>
            <a:pPr algn="dist">
              <a:lnSpc>
                <a:spcPct val="120000"/>
              </a:lnSpc>
            </a:pPr>
            <a:r>
              <a:rPr lang="en-US" altLang="ko-KR" sz="1000" b="1" dirty="0">
                <a:solidFill>
                  <a:srgbClr val="FF66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 </a:t>
            </a:r>
          </a:p>
          <a:p>
            <a:pPr algn="dist">
              <a:lnSpc>
                <a:spcPct val="120000"/>
              </a:lnSpc>
            </a:pP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</a:t>
            </a: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０</a:t>
            </a:r>
            <a:r>
              <a:rPr lang="en-US" altLang="ko-KR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그러나 우리의 시민권은 하늘에 있는지라 거기로부터 구원하는 자 곧 주 예수 그리스도를 </a:t>
            </a:r>
            <a:endParaRPr lang="en-US" altLang="ko-KR" sz="28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800" b="1" dirty="0" err="1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기다리노니</a:t>
            </a:r>
            <a:r>
              <a:rPr lang="ko-KR" altLang="en-US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ko-KR" altLang="en-US" sz="2800" b="1" dirty="0">
              <a:solidFill>
                <a:srgbClr val="FF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52785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1281" y="1779662"/>
            <a:ext cx="57214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축 복 기 도</a:t>
            </a:r>
          </a:p>
        </p:txBody>
      </p:sp>
    </p:spTree>
    <p:extLst>
      <p:ext uri="{BB962C8B-B14F-4D97-AF65-F5344CB8AC3E}">
        <p14:creationId xmlns:p14="http://schemas.microsoft.com/office/powerpoint/2010/main" val="2809787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최규선\Pictures\교회\묵상-1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5633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9752" y="1563638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ko-KR" altLang="en-US" sz="4800" b="1">
                <a:latin typeface="HY목각파임B" panose="02030600000101010101" pitchFamily="18" charset="-127"/>
                <a:ea typeface="HY목각파임B" panose="02030600000101010101" pitchFamily="18" charset="-127"/>
              </a:rPr>
              <a:t>오 후 예 배</a:t>
            </a:r>
            <a:endParaRPr lang="ko-KR" altLang="en-US" sz="4800" b="1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556253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최규선\Pictures\교회\묵상-1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010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최규선\Pictures\교회\찬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762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최규선\Pictures\교회\대표기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60"/>
            <a:ext cx="9147485" cy="514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02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92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821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최규선\Pictures\교회\성경봉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92" y="-30686"/>
            <a:ext cx="9144000" cy="517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27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38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2139702"/>
            <a:ext cx="4032448" cy="58477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25400" dist="38100" dir="18900000" algn="b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 </a:t>
            </a:r>
            <a:r>
              <a:rPr lang="ko-KR" altLang="en-US" sz="32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벧전 </a:t>
            </a:r>
            <a:r>
              <a:rPr lang="en-US" altLang="ko-KR" sz="32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2:11 )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1780" y="3272666"/>
            <a:ext cx="3480440" cy="52322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25400" dist="38100" dir="18900000" algn="b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0000FF"/>
                </a:solidFill>
                <a:latin typeface="+mn-ea"/>
                <a:ea typeface="+mn-ea"/>
              </a:rPr>
              <a:t>말씀 </a:t>
            </a:r>
            <a:r>
              <a:rPr lang="en-US" altLang="ko-KR" sz="2800" b="1" dirty="0">
                <a:solidFill>
                  <a:srgbClr val="0000FF"/>
                </a:solidFill>
                <a:latin typeface="+mn-ea"/>
                <a:ea typeface="+mn-ea"/>
              </a:rPr>
              <a:t>: </a:t>
            </a:r>
            <a:r>
              <a:rPr lang="ko-KR" altLang="en-US" sz="2800" b="1" dirty="0" err="1">
                <a:solidFill>
                  <a:srgbClr val="0000FF"/>
                </a:solidFill>
                <a:latin typeface="+mn-ea"/>
                <a:ea typeface="+mn-ea"/>
              </a:rPr>
              <a:t>홍석재</a:t>
            </a:r>
            <a:r>
              <a:rPr lang="ko-KR" altLang="en-US" sz="2800" b="1" dirty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ko-KR" altLang="en-US" sz="2000" b="1" dirty="0">
                <a:solidFill>
                  <a:srgbClr val="0000FF"/>
                </a:solidFill>
                <a:latin typeface="+mn-ea"/>
                <a:ea typeface="+mn-ea"/>
              </a:rPr>
              <a:t>담임목사</a:t>
            </a:r>
            <a:endParaRPr lang="en-US" altLang="ko-KR" sz="20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A70C0D-1F30-48B7-988A-511520A1D0E4}"/>
              </a:ext>
            </a:extLst>
          </p:cNvPr>
          <p:cNvSpPr txBox="1"/>
          <p:nvPr/>
        </p:nvSpPr>
        <p:spPr>
          <a:xfrm>
            <a:off x="3004103" y="1052748"/>
            <a:ext cx="1794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solidFill>
                  <a:srgbClr val="0000FF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찬양예배</a:t>
            </a:r>
          </a:p>
        </p:txBody>
      </p:sp>
    </p:spTree>
    <p:extLst>
      <p:ext uri="{BB962C8B-B14F-4D97-AF65-F5344CB8AC3E}">
        <p14:creationId xmlns:p14="http://schemas.microsoft.com/office/powerpoint/2010/main" val="42906780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:\사진\Camera Roll\성경책202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593558" y="1401839"/>
            <a:ext cx="7956884" cy="187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bg1"/>
            </a:outerShdw>
            <a:softEdge rad="127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9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벧전 </a:t>
            </a:r>
            <a:r>
              <a:rPr lang="en-US" altLang="ko-KR" sz="29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2:11  </a:t>
            </a: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30000"/>
              </a:lnSpc>
            </a:pP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30000"/>
              </a:lnSpc>
            </a:pPr>
            <a:r>
              <a:rPr lang="en-US" altLang="ko-KR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11 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사랑하는 하라</a:t>
            </a:r>
            <a:endParaRPr lang="en-US" altLang="ko-KR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아 멘</a:t>
            </a:r>
          </a:p>
        </p:txBody>
      </p:sp>
    </p:spTree>
    <p:extLst>
      <p:ext uri="{BB962C8B-B14F-4D97-AF65-F5344CB8AC3E}">
        <p14:creationId xmlns:p14="http://schemas.microsoft.com/office/powerpoint/2010/main" val="22428332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3B79407-0232-4333-BD97-09FCD3A53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512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1281" y="1779662"/>
            <a:ext cx="57214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축 복 기 도</a:t>
            </a:r>
          </a:p>
        </p:txBody>
      </p:sp>
    </p:spTree>
    <p:extLst>
      <p:ext uri="{BB962C8B-B14F-4D97-AF65-F5344CB8AC3E}">
        <p14:creationId xmlns:p14="http://schemas.microsoft.com/office/powerpoint/2010/main" val="24118101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최규선\Pictures\교회\묵상-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5720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319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953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04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301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" b="95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152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441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176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9144000" cy="5138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D3791C-9DFB-49F7-A2D0-7D773015A0A1}"/>
              </a:ext>
            </a:extLst>
          </p:cNvPr>
          <p:cNvSpPr txBox="1"/>
          <p:nvPr/>
        </p:nvSpPr>
        <p:spPr>
          <a:xfrm>
            <a:off x="2807296" y="2119164"/>
            <a:ext cx="304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ko-KR" sz="1800" b="0" i="0" u="none" strike="noStrike" cap="none" normalizeH="0" baseline="0" dirty="0">
                <a:ln>
                  <a:noFill/>
                </a:ln>
                <a:solidFill>
                  <a:srgbClr val="70757A"/>
                </a:solidFill>
                <a:effectLst/>
                <a:latin typeface="Arial Unicode MS"/>
                <a:ea typeface="inherit"/>
              </a:rPr>
              <a:t>T</a:t>
            </a:r>
            <a:r>
              <a:rPr kumimoji="0" lang="ko-KR" altLang="ko-KR" sz="1800" b="0" i="0" u="none" strike="noStrike" cap="none" normalizeH="0" baseline="0" dirty="0" err="1">
                <a:ln>
                  <a:noFill/>
                </a:ln>
                <a:solidFill>
                  <a:srgbClr val="70757A"/>
                </a:solidFill>
                <a:effectLst/>
                <a:latin typeface="Arial Unicode MS"/>
                <a:ea typeface="inherit"/>
              </a:rPr>
              <a:t>taengkyu</a:t>
            </a:r>
            <a:r>
              <a:rPr kumimoji="0" lang="en-US" altLang="ko-KR" sz="1800" b="0" i="0" u="none" strike="noStrike" cap="none" normalizeH="0" baseline="0" dirty="0">
                <a:ln>
                  <a:noFill/>
                </a:ln>
                <a:solidFill>
                  <a:srgbClr val="70757A"/>
                </a:solidFill>
                <a:effectLst/>
                <a:latin typeface="Arial Unicode MS"/>
                <a:ea typeface="inherit"/>
              </a:rPr>
              <a:t>, GOD </a:t>
            </a:r>
            <a:r>
              <a:rPr lang="en-US" altLang="ko-KR" b="0" i="0" dirty="0">
                <a:solidFill>
                  <a:srgbClr val="4D5156"/>
                </a:solidFill>
                <a:effectLst/>
                <a:latin typeface="Apple SD Gothic Neo"/>
              </a:rPr>
              <a:t> B</a:t>
            </a:r>
            <a:r>
              <a:rPr lang="en-US" altLang="ko-KR" b="1" i="0" dirty="0">
                <a:solidFill>
                  <a:srgbClr val="5F6368"/>
                </a:solidFill>
                <a:effectLst/>
                <a:latin typeface="Apple SD Gothic Neo"/>
              </a:rPr>
              <a:t>less</a:t>
            </a:r>
            <a:r>
              <a:rPr lang="en-US" altLang="ko-KR" b="0" i="0" dirty="0">
                <a:solidFill>
                  <a:srgbClr val="4D5156"/>
                </a:solidFill>
                <a:effectLst/>
                <a:latin typeface="Apple SD Gothic Neo"/>
              </a:rPr>
              <a:t> you</a:t>
            </a:r>
            <a:r>
              <a:rPr kumimoji="0" lang="en-US" altLang="ko-KR" sz="1800" b="0" i="0" u="none" strike="noStrike" cap="none" normalizeH="0" baseline="0" dirty="0">
                <a:ln>
                  <a:noFill/>
                </a:ln>
                <a:solidFill>
                  <a:srgbClr val="70757A"/>
                </a:solidFill>
                <a:effectLst/>
                <a:latin typeface="Arial Unicode MS"/>
                <a:ea typeface="inherit"/>
              </a:rPr>
              <a:t> </a:t>
            </a:r>
            <a:r>
              <a:rPr kumimoji="0" lang="ko-KR" altLang="ko-K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ko-K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42BA40B-DF33-4934-87B3-78C3634AA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555526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70757A"/>
                </a:solidFill>
                <a:effectLst/>
                <a:latin typeface="Arial Unicode MS"/>
                <a:ea typeface="inherit"/>
              </a:rPr>
              <a:t>ttaengkyu</a:t>
            </a:r>
            <a:r>
              <a:rPr kumimoji="0" lang="ko-KR" altLang="ko-KR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0502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526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19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최규선\Pictures\Camera Roll\사도신경2021\사도신경2023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최규선\Documents\2018부터 기도자료\최규선장로(기도-말씀)2018\찬송찬양PSD\사도신경\2024\사도신경2024-01-전능하사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351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최규선\Pictures\Camera Roll\사도신경2021\사도신경2023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최규선\Documents\2018부터 기도자료\최규선장로(기도-말씀)2018\찬송찬양PSD\사도신경\2024\사도신경2024-02-이는-성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79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effectLst>
          <a:glow rad="63500">
            <a:schemeClr val="accent2">
              <a:satMod val="175000"/>
              <a:alpha val="40000"/>
            </a:schemeClr>
          </a:glow>
          <a:outerShdw blurRad="25400" dist="38100" dir="18900000" algn="bl" rotWithShape="0">
            <a:schemeClr val="bg1"/>
          </a:outerShdw>
        </a:effectLst>
      </a:spPr>
      <a:bodyPr wrap="square" rtlCol="0">
        <a:spAutoFit/>
      </a:bodyPr>
      <a:lstStyle>
        <a:defPPr algn="ctr">
          <a:defRPr sz="3200" b="1" dirty="0">
            <a:solidFill>
              <a:srgbClr val="0000FF"/>
            </a:solidFill>
            <a:latin typeface="HY견명조" panose="02030600000101010101" pitchFamily="18" charset="-127"/>
            <a:ea typeface="HY견명조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28601</TotalTime>
  <Words>254</Words>
  <Application>Microsoft Office PowerPoint</Application>
  <PresentationFormat>화면 슬라이드 쇼(16:9)</PresentationFormat>
  <Paragraphs>92</Paragraphs>
  <Slides>64</Slides>
  <Notes>25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64</vt:i4>
      </vt:variant>
    </vt:vector>
  </HeadingPairs>
  <TitlesOfParts>
    <vt:vector size="73" baseType="lpstr">
      <vt:lpstr>Apple SD Gothic Neo</vt:lpstr>
      <vt:lpstr>Arial Unicode MS</vt:lpstr>
      <vt:lpstr>HY견명조</vt:lpstr>
      <vt:lpstr>HY목각파임B</vt:lpstr>
      <vt:lpstr>굴림</vt:lpstr>
      <vt:lpstr>맑은 고딕</vt:lpstr>
      <vt:lpstr>Arial</vt:lpstr>
      <vt:lpstr>Office 테마</vt:lpstr>
      <vt:lpstr>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주일설교 PPT</dc:title>
  <dc:creator>최규선</dc:creator>
  <cp:lastModifiedBy>user</cp:lastModifiedBy>
  <cp:revision>3285</cp:revision>
  <dcterms:created xsi:type="dcterms:W3CDTF">2013-09-28T14:04:28Z</dcterms:created>
  <dcterms:modified xsi:type="dcterms:W3CDTF">2026-06-06T01:53:39Z</dcterms:modified>
</cp:coreProperties>
</file>