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593" r:id="rId2"/>
    <p:sldId id="598" r:id="rId3"/>
    <p:sldId id="597" r:id="rId4"/>
    <p:sldId id="596" r:id="rId5"/>
    <p:sldId id="595" r:id="rId6"/>
    <p:sldId id="619" r:id="rId7"/>
    <p:sldId id="618" r:id="rId8"/>
    <p:sldId id="617" r:id="rId9"/>
    <p:sldId id="616" r:id="rId10"/>
    <p:sldId id="615" r:id="rId11"/>
    <p:sldId id="614" r:id="rId12"/>
    <p:sldId id="613" r:id="rId13"/>
    <p:sldId id="612" r:id="rId14"/>
    <p:sldId id="611" r:id="rId15"/>
    <p:sldId id="610" r:id="rId16"/>
    <p:sldId id="609" r:id="rId17"/>
    <p:sldId id="608" r:id="rId18"/>
    <p:sldId id="607" r:id="rId19"/>
    <p:sldId id="606" r:id="rId20"/>
    <p:sldId id="605" r:id="rId21"/>
    <p:sldId id="604" r:id="rId22"/>
    <p:sldId id="603" r:id="rId2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82" d="100"/>
          <a:sy n="82" d="100"/>
        </p:scale>
        <p:origin x="282" y="9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4282" y="714362"/>
            <a:ext cx="8572528" cy="1102519"/>
          </a:xfrm>
        </p:spPr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5-25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89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사마리아 전도</a:t>
            </a:r>
            <a:br>
              <a:rPr lang="en-US" altLang="ko-KR" sz="4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4" name="Picture 2" descr="https://t1.daumcdn.net/cfile/cafe/2746F540569C149B26"/>
          <p:cNvPicPr>
            <a:picLocks noChangeAspect="1" noChangeArrowheads="1"/>
          </p:cNvPicPr>
          <p:nvPr/>
        </p:nvPicPr>
        <p:blipFill>
          <a:blip r:embed="rId2" cstate="print"/>
          <a:srcRect l="5127" t="73288" r="82421" b="3870"/>
          <a:stretch>
            <a:fillRect/>
          </a:stretch>
        </p:blipFill>
        <p:spPr bwMode="auto">
          <a:xfrm>
            <a:off x="7858148" y="285734"/>
            <a:ext cx="1003109" cy="14161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5B25AB-FAD5-96C2-A44E-989EECC3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시몬도 믿고 세례를 받은 후에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전심으로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빌립을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따라다니며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나타나는 표적과 큰 능력을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보고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놀라니라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A5C3150-5802-F46C-8B0A-8753E76D1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775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0B127-2979-34BE-5317-D9A2F1778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예루살렘에 있는 사도들이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사마리아도 하나님의 말씀을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받았다 함을 듣고 베드로와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요한을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26618E-78EB-9CD9-CB4A-8AF65A856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1508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46F137-6594-8737-1E74-60824705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내려가서 그들을 위하여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 받기를 기도하니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B4956A-2A74-5221-31EB-08D4BE421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683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909042-4F50-E2AE-D291-F19BD3084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이는 아직 한 사람에게도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 내리신 일이 없고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오직 주 예수의 이름으로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세례만 받을 뿐이더라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1160CD-BFA4-9FD3-3D51-3DE137ABB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723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632743-A4B2-DF8A-0870-765FEEF85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이에 두 사도가 그들에게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안수하매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성령을 받는지라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D9C47D-5292-19F4-87EA-33BB38927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414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D54F00-C540-006B-2692-0CAAC6D92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시몬이 사도들의 안수로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 받는 것을 보고 돈을 드려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23ADA0-ECDE-B4E0-614B-0BE0E7F99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060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AF9C03-0D44-3FC4-219B-28A356408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이 권능을 내게도 주어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누구든지 내가 안수하는 사람은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성령을 받게 하여 주소서 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50F8373-F71D-2191-85A4-CB50B9D2D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370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1B0AEB-8A9C-F4E5-D3A4-5A2492F87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이르되 네가 하나님의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선물을 돈 주고 살 줄로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생각하였으니 네 은과 네가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함께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망할지어다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20D8CF-DC4D-1254-D990-B0C6192D9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3645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3CC39C-58AF-FE8C-2F1E-8FA6E5395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 앞에서 네 마음이 바르지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못하니 이 도에는 네가 관계도 없고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분깃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될 것도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없느니라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5AB269-11A0-5A89-CD05-0F8815BA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6484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CBF0E1-07B6-AB95-74EF-7D6FC137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그러므로 너의 이 악함을 회개하고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주께 기도하라 혹 마음에 품은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것을 사하여 주시리라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0B1D8C-316A-9259-CF54-597F1D196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253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515EE9-7E9B-5DBE-9BB2-B352F5BFF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빌립이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사마리아 성에 내려가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그리스도를 백성에게 전파하니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E01C71-B165-17D2-C022-9195C340F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3500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F54854-CEBE-18FE-3C9B-BAA98CF1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보니 너는 악독이 가득하며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불의에 매인 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되었도다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7E4667-5BD5-E91A-34E4-671C08678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5183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B3AD1A-84CB-2AD2-DF6D-E69DC63B2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시몬이 대답하여 이르되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나를 위하여 주께 기도하여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말한 것이 하나도 내게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임하지 않게 하소서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6A81B3-4663-8451-34CF-6846717A4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2670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C9D4AF-5B8C-6C2E-7806-2CF27F32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8:25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두 사도가 주의 말씀을 증언하여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말한 후 예루살렘으로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돌아갈새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사마리아인의 여러 마을에서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복음을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전하니라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65AB7A-1145-CB78-68B9-D37853066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639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345420-1143-8F20-5690-11ADF929F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무리가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말도 듣고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행하는 표적도 보고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한마음으로 그가 하는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말을 따르더라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7BA821-7F5E-915D-A012-65396BD2A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6014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EB2EAE-B127-5B18-25DF-3067E4153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많은 사람에게 붙었던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더러운 귀신들이 크게 소리를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지르며 나가고 또 많은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중풍병자와 못 걷는 사람이 나으니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91916F-5ABD-6276-01B3-FC968E6FC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84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66C5F7-8DB4-528C-37E8-3BE7A44BB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성에 큰 기쁨이 있더라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5D3BA7-83F0-8B1C-CFF9-9948CC5BE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354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A9026C-8F00-F05D-A8EA-2CC64D1C6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ko-KR" altLang="en-US" dirty="0"/>
          </a:p>
          <a:p>
            <a:pPr algn="l"/>
            <a:br>
              <a:rPr lang="en-US" altLang="ko-KR" dirty="0"/>
            </a:br>
            <a:br>
              <a:rPr lang="en-US" altLang="ko-KR" dirty="0"/>
            </a:br>
            <a:br>
              <a:rPr lang="en-US" altLang="ko-KR" dirty="0"/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성에 시몬이라 하는 사람이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전부터 있어 마술을 행하여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 백성을 놀라게 하며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자칭 큰 자라 하니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956B8A-FCCF-6322-4D9B-A1442D628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055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F2D6F2-3BAA-15EA-26BD-15B0A36BC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낮은 사람부터 높은 사람까지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따르며 이르되 이 사람은 크다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일컫는 하나님의 능력이라 하더라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2EBDD1-4F90-3663-5CD3-B562FEA91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01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DF2C42-DAB2-4573-2148-795F48E1E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오랫동안 그 마술에 놀랐으므로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그들이 따르더니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088BA2-D343-7BC1-503A-15185996B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77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06A2BD-9C2F-6329-F3A1-1E466F299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8:12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빌립이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하나님 나라와 및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예수 그리스도의 이름에 관하여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전도함을 그들이 믿고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남녀가 다 세례를 받으니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818E38-8584-F27F-A0DD-C646EE9AA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24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15735</TotalTime>
  <Words>389</Words>
  <Application>Microsoft Office PowerPoint</Application>
  <PresentationFormat>화면 슬라이드 쇼(16:9)</PresentationFormat>
  <Paragraphs>63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6" baseType="lpstr">
      <vt:lpstr>HY견고딕</vt:lpstr>
      <vt:lpstr>맑은 고딕</vt:lpstr>
      <vt:lpstr>Arial</vt:lpstr>
      <vt:lpstr>Office 테마</vt:lpstr>
      <vt:lpstr>      사도행전8장 5-25절   사마리아 전도  내남제일교회 원주희 목사  </vt:lpstr>
      <vt:lpstr>  8:5  빌립이 사마리아 성에 내려가  그리스도를 백성에게 전파하니  </vt:lpstr>
      <vt:lpstr>    8:6  무리가 빌립의 말도 듣고  행하는 표적도 보고  한마음으로 그가 하는  말을 따르더라  </vt:lpstr>
      <vt:lpstr>    8:7  많은 사람에게 붙었던  더러운 귀신들이 크게 소리를  지르며 나가고 또 많은  중풍병자와 못 걷는 사람이 나으니  </vt:lpstr>
      <vt:lpstr>  8:8  그 성에 큰 기쁨이 있더라  </vt:lpstr>
      <vt:lpstr>    8:9  그 성에 시몬이라 하는 사람이  전부터 있어 마술을 행하여  사마리아 백성을 놀라게 하며  자칭 큰 자라 하니 </vt:lpstr>
      <vt:lpstr>   8:10  낮은 사람부터 높은 사람까지  다 따르며 이르되 이 사람은 크다  일컫는 하나님의 능력이라 하더라  </vt:lpstr>
      <vt:lpstr>  8:11  오랫동안 그 마술에 놀랐으므로  그들이 따르더니  </vt:lpstr>
      <vt:lpstr>    8:12  빌립이 하나님 나라와 및  예수 그리스도의 이름에 관하여  전도함을 그들이 믿고  남녀가 다 세례를 받으니  </vt:lpstr>
      <vt:lpstr>    8:13  시몬도 믿고 세례를 받은 후에  전심으로 빌립을 따라다니며  그 나타나는 표적과 큰 능력을  보고 놀라니라 </vt:lpstr>
      <vt:lpstr>    8:14  예루살렘에 있는 사도들이  사마리아도 하나님의 말씀을  받았다 함을 듣고 베드로와  요한을 보내매  </vt:lpstr>
      <vt:lpstr>  8:15  그들이 내려가서 그들을 위하여  성령 받기를 기도하니  </vt:lpstr>
      <vt:lpstr>    8:16  이는 아직 한 사람에게도  성령 내리신 일이 없고  오직 주 예수의 이름으로  세례만 받을 뿐이더라  </vt:lpstr>
      <vt:lpstr>  8:17  이에 두 사도가 그들에게  안수하매 성령을 받는지라  </vt:lpstr>
      <vt:lpstr>  8:18  시몬이 사도들의 안수로  성령 받는 것을 보고 돈을 드려  </vt:lpstr>
      <vt:lpstr>   8:19  이르되 이 권능을 내게도 주어  누구든지 내가 안수하는 사람은  성령을 받게 하여 주소서 하니  </vt:lpstr>
      <vt:lpstr>    8:20  베드로가 이르되 네가 하나님의  선물을 돈 주고 살 줄로  생각하였으니 네 은과 네가  함께 망할지어다  </vt:lpstr>
      <vt:lpstr>    8:21  하나님 앞에서 네 마음이 바르지  못하니 이 도에는 네가 관계도 없고  분깃 될 것도 없느니라  </vt:lpstr>
      <vt:lpstr>   8:22  그러므로 너의 이 악함을 회개하고  주께 기도하라 혹 마음에 품은  것을 사하여 주시리라  </vt:lpstr>
      <vt:lpstr>  8:23  내가 보니 너는 악독이 가득하며  불의에 매인 바 되었도다  </vt:lpstr>
      <vt:lpstr>    8:24  시몬이 대답하여 이르되  나를 위하여 주께 기도하여  말한 것이 하나도 내게  임하지 않게 하소서 하니라 </vt:lpstr>
      <vt:lpstr>     8:25  두 사도가 주의 말씀을 증언하여  말한 후 예루살렘으로 돌아갈새  사마리아인의 여러 마을에서  복음을 전하니라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1258</cp:revision>
  <dcterms:created xsi:type="dcterms:W3CDTF">2020-10-24T04:07:28Z</dcterms:created>
  <dcterms:modified xsi:type="dcterms:W3CDTF">2026-06-02T12:37:35Z</dcterms:modified>
</cp:coreProperties>
</file>