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447" r:id="rId2"/>
    <p:sldId id="459" r:id="rId3"/>
    <p:sldId id="460" r:id="rId4"/>
    <p:sldId id="450" r:id="rId5"/>
    <p:sldId id="451" r:id="rId6"/>
    <p:sldId id="452" r:id="rId7"/>
    <p:sldId id="453" r:id="rId8"/>
    <p:sldId id="454" r:id="rId9"/>
    <p:sldId id="455" r:id="rId10"/>
    <p:sldId id="456" r:id="rId11"/>
    <p:sldId id="457" r:id="rId12"/>
    <p:sldId id="458" r:id="rId1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>
      <p:cViewPr varScale="1">
        <p:scale>
          <a:sx n="78" d="100"/>
          <a:sy n="78" d="100"/>
        </p:scale>
        <p:origin x="402" y="102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CB8C1-4914-4B6E-9170-B479E8841342}" type="datetimeFigureOut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FB8BA-0878-4E02-BE2D-8B7FE61CD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410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4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81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3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12B90-4B86-45FF-BC89-4C66634C3A25}" type="datetimeFigureOut">
              <a:rPr lang="ko-KR" altLang="en-US" smtClean="0"/>
              <a:pPr/>
              <a:t>2026-06-10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71525" y="757149"/>
            <a:ext cx="7715275" cy="1102519"/>
          </a:xfrm>
        </p:spPr>
        <p:txBody>
          <a:bodyPr>
            <a:normAutofit fontScale="90000"/>
          </a:bodyPr>
          <a:lstStyle/>
          <a:p>
            <a:pPr algn="l" defTabSz="822960">
              <a:buFont typeface="Arial" pitchFamily="34" charset="0"/>
              <a:buChar char="•"/>
              <a:defRPr/>
            </a:pP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사도행전</a:t>
            </a:r>
            <a:r>
              <a:rPr lang="en-US" altLang="ko-KR" sz="4320" dirty="0">
                <a:latin typeface="HY견고딕" pitchFamily="18" charset="-127"/>
                <a:ea typeface="HY견고딕" pitchFamily="18" charset="-127"/>
              </a:rPr>
              <a:t>9 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장 </a:t>
            </a:r>
            <a:r>
              <a:rPr lang="en-US" altLang="ko-KR" sz="4320" dirty="0">
                <a:latin typeface="HY견고딕" pitchFamily="18" charset="-127"/>
                <a:ea typeface="HY견고딕" pitchFamily="18" charset="-127"/>
              </a:rPr>
              <a:t>1-11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절 </a:t>
            </a: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54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67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바울의 부활예수체험</a:t>
            </a:r>
            <a:br>
              <a:rPr lang="en-US" altLang="ko-KR" sz="657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320" dirty="0" err="1">
                <a:latin typeface="HY견고딕" pitchFamily="18" charset="-127"/>
                <a:ea typeface="HY견고딕" pitchFamily="18" charset="-127"/>
              </a:rPr>
              <a:t>내남제일교회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 원주희 목사 </a:t>
            </a: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endParaRPr lang="ko-KR" altLang="en-US" sz="4320" dirty="0"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  <a:t>9 </a:t>
            </a: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사흘 동안 보지 못하고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먹지도 마시지도 아니하니라 </a:t>
            </a:r>
            <a:endParaRPr lang="ko-KR" altLang="en-US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  <a:t>10</a:t>
            </a: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그 때에 </a:t>
            </a:r>
            <a:r>
              <a:rPr lang="ko-KR" altLang="en-US" sz="3960" dirty="0" err="1">
                <a:latin typeface="HY견고딕" pitchFamily="18" charset="-127"/>
                <a:ea typeface="HY견고딕" pitchFamily="18" charset="-127"/>
              </a:rPr>
              <a:t>다메섹에</a:t>
            </a: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3960" dirty="0" err="1">
                <a:latin typeface="HY견고딕" pitchFamily="18" charset="-127"/>
                <a:ea typeface="HY견고딕" pitchFamily="18" charset="-127"/>
              </a:rPr>
              <a:t>아나니아라</a:t>
            </a: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 하는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제자가 있더니 주께서 환상 중에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불러 이르시되 </a:t>
            </a:r>
            <a:r>
              <a:rPr lang="ko-KR" altLang="en-US" sz="3960" dirty="0" err="1">
                <a:latin typeface="HY견고딕" pitchFamily="18" charset="-127"/>
                <a:ea typeface="HY견고딕" pitchFamily="18" charset="-127"/>
              </a:rPr>
              <a:t>아나니아야</a:t>
            </a: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하시거늘 대답하되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주여 내가 여기 있나이다 하니 </a:t>
            </a:r>
            <a:endParaRPr lang="ko-KR" altLang="en-US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defTabSz="822960">
              <a:defRPr/>
            </a:pP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  <a:t>11</a:t>
            </a: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주께서 이르시되 일어나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 err="1">
                <a:latin typeface="HY견고딕" pitchFamily="18" charset="-127"/>
                <a:ea typeface="HY견고딕" pitchFamily="18" charset="-127"/>
              </a:rPr>
              <a:t>직가라</a:t>
            </a: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 하는 거리로 가서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 err="1">
                <a:latin typeface="HY견고딕" pitchFamily="18" charset="-127"/>
                <a:ea typeface="HY견고딕" pitchFamily="18" charset="-127"/>
              </a:rPr>
              <a:t>유다의</a:t>
            </a: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 집에서 다소 사람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 err="1">
                <a:latin typeface="HY견고딕" pitchFamily="18" charset="-127"/>
                <a:ea typeface="HY견고딕" pitchFamily="18" charset="-127"/>
              </a:rPr>
              <a:t>사울이라</a:t>
            </a: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 하는 사람을 찾으라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그가 기도하는 중이니라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아멘</a:t>
            </a:r>
            <a:endParaRPr lang="ko-KR" altLang="en-US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A83EAA-10C3-384D-51D0-34A40A6C9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9:1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사울이 주의 제자들에 대하여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여전히 위협과 살기가 등등하여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대제사장에게 가서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23CFCF5-F08D-1D6E-2565-026D18F3D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7978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EB2346-E427-AA2A-D21B-34C807121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9:2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다메섹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여러 회당에 가져갈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공문을 청하니 이는 만일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도를 따르는 사람을 만나면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남녀를 막론하고 결박하여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예루살렘으로 잡아오려 함이라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CD5D432-8D44-A0BA-AFE4-9D5FE1EEE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1567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 defTabSz="822960">
              <a:defRPr/>
            </a:pPr>
            <a: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  <a:t>3 </a:t>
            </a: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 err="1">
                <a:latin typeface="HY견고딕" pitchFamily="18" charset="-127"/>
                <a:ea typeface="HY견고딕" pitchFamily="18" charset="-127"/>
              </a:rPr>
              <a:t>사울이</a:t>
            </a: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 길을 가다가 </a:t>
            </a:r>
            <a:r>
              <a:rPr lang="ko-KR" altLang="en-US" sz="3960" dirty="0" err="1">
                <a:latin typeface="HY견고딕" pitchFamily="18" charset="-127"/>
                <a:ea typeface="HY견고딕" pitchFamily="18" charset="-127"/>
              </a:rPr>
              <a:t>다메섹에</a:t>
            </a: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가까이 이르더니 홀연히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하늘로부터 빛이 그를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둘러 비추는지라 </a:t>
            </a:r>
            <a:endParaRPr lang="ko-KR" altLang="en-US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defTabSz="822960">
              <a:defRPr/>
            </a:pP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  <a:t>4 </a:t>
            </a: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땅에 엎드러져 들으매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소리가 있어 이르시되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 err="1">
                <a:latin typeface="HY견고딕" pitchFamily="18" charset="-127"/>
                <a:ea typeface="HY견고딕" pitchFamily="18" charset="-127"/>
              </a:rPr>
              <a:t>사울아</a:t>
            </a: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3960" dirty="0" err="1">
                <a:latin typeface="HY견고딕" pitchFamily="18" charset="-127"/>
                <a:ea typeface="HY견고딕" pitchFamily="18" charset="-127"/>
              </a:rPr>
              <a:t>사울아</a:t>
            </a: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 네가 어찌하여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나를 박해하느냐 하시거늘 </a:t>
            </a:r>
            <a:endParaRPr lang="ko-KR" altLang="en-US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defTabSz="822960">
              <a:defRPr/>
            </a:pP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  <a:t>5 </a:t>
            </a: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대답하되 주여 </a:t>
            </a:r>
            <a:r>
              <a:rPr lang="ko-KR" altLang="en-US" sz="3960" dirty="0" err="1">
                <a:latin typeface="HY견고딕" pitchFamily="18" charset="-127"/>
                <a:ea typeface="HY견고딕" pitchFamily="18" charset="-127"/>
              </a:rPr>
              <a:t>누구시니이까</a:t>
            </a: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이르시되 나는 네가 박해하는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예수라 </a:t>
            </a:r>
            <a:endParaRPr lang="ko-KR" altLang="en-US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defTabSz="822960">
              <a:defRPr/>
            </a:pP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  <a:t>6 </a:t>
            </a: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너는 일어나 시내로 들어가라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네가 행할 것을 네게 이를 자가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있느니라 하시니 </a:t>
            </a:r>
            <a:endParaRPr lang="ko-KR" altLang="en-US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  <a:t>7 </a:t>
            </a: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같이 가던 사람들은 소리만 듣고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아무도 보지 못하여 말을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못하고 서 있더라 </a:t>
            </a:r>
            <a:endParaRPr lang="ko-KR" altLang="en-US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  <a:t>8 </a:t>
            </a:r>
            <a:br>
              <a:rPr lang="en-US" altLang="ko-KR" sz="3960" b="1" i="1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 err="1">
                <a:latin typeface="HY견고딕" pitchFamily="18" charset="-127"/>
                <a:ea typeface="HY견고딕" pitchFamily="18" charset="-127"/>
              </a:rPr>
              <a:t>사울이</a:t>
            </a: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 땅에서 일어나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눈은 떴으나 아무 것도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보지 못하고 사람의 손에 </a:t>
            </a:r>
            <a:br>
              <a:rPr lang="en-US" altLang="ko-KR" sz="396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끌려 </a:t>
            </a:r>
            <a:r>
              <a:rPr lang="ko-KR" altLang="en-US" sz="3960" dirty="0" err="1">
                <a:latin typeface="HY견고딕" pitchFamily="18" charset="-127"/>
                <a:ea typeface="HY견고딕" pitchFamily="18" charset="-127"/>
              </a:rPr>
              <a:t>다메섹으로</a:t>
            </a:r>
            <a:r>
              <a:rPr lang="ko-KR" altLang="en-US" sz="3960" dirty="0">
                <a:latin typeface="HY견고딕" pitchFamily="18" charset="-127"/>
                <a:ea typeface="HY견고딕" pitchFamily="18" charset="-127"/>
              </a:rPr>
              <a:t> 들어가서 </a:t>
            </a:r>
            <a:endParaRPr lang="ko-KR" altLang="en-US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15792</TotalTime>
  <Words>262</Words>
  <Application>Microsoft Office PowerPoint</Application>
  <PresentationFormat>화면 슬라이드 쇼(16:9)</PresentationFormat>
  <Paragraphs>14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6" baseType="lpstr">
      <vt:lpstr>HY견고딕</vt:lpstr>
      <vt:lpstr>맑은 고딕</vt:lpstr>
      <vt:lpstr>Arial</vt:lpstr>
      <vt:lpstr>Office 테마</vt:lpstr>
      <vt:lpstr>     사도행전9 장 1-11절   바울의 부활예수체험  내남제일교회 원주희 목사  </vt:lpstr>
      <vt:lpstr>    9:1  사울이 주의 제자들에 대하여  여전히 위협과 살기가 등등하여  대제사장에게 가서  </vt:lpstr>
      <vt:lpstr>      9:2  다메섹 여러 회당에 가져갈  공문을 청하니 이는 만일  그 도를 따르는 사람을 만나면  남녀를 막론하고 결박하여  예루살렘으로 잡아오려 함이라 </vt:lpstr>
      <vt:lpstr>3  사울이 길을 가다가 다메섹에  가까이 이르더니 홀연히  하늘로부터 빛이 그를  둘러 비추는지라 </vt:lpstr>
      <vt:lpstr>    4  땅에 엎드러져 들으매  소리가 있어 이르시되  사울아 사울아 네가 어찌하여  나를 박해하느냐 하시거늘 </vt:lpstr>
      <vt:lpstr>    5  대답하되 주여 누구시니이까  이르시되 나는 네가 박해하는  예수라 </vt:lpstr>
      <vt:lpstr>    6  너는 일어나 시내로 들어가라  네가 행할 것을 네게 이를 자가  있느니라 하시니 </vt:lpstr>
      <vt:lpstr>    7  같이 가던 사람들은 소리만 듣고  아무도 보지 못하여 말을  못하고 서 있더라 </vt:lpstr>
      <vt:lpstr>    8  사울이 땅에서 일어나  눈은 떴으나 아무 것도  보지 못하고 사람의 손에  끌려 다메섹으로 들어가서 </vt:lpstr>
      <vt:lpstr>   9  사흘 동안 보지 못하고  먹지도 마시지도 아니하니라 </vt:lpstr>
      <vt:lpstr>     10  그 때에 다메섹에 아나니아라 하는  제자가 있더니 주께서 환상 중에  불러 이르시되 아나니아야  하시거늘 대답하되  주여 내가 여기 있나이다 하니 </vt:lpstr>
      <vt:lpstr>       11  주께서 이르시되 일어나  직가라 하는 거리로 가서  유다의 집에서 다소 사람  사울이라 하는 사람을 찾으라  그가 기도하는 중이니라  아멘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눅 17장11-19(신124p)  감사의 능력</dc:title>
  <dc:creator>Registered User</dc:creator>
  <cp:lastModifiedBy>주희 원</cp:lastModifiedBy>
  <cp:revision>1262</cp:revision>
  <dcterms:created xsi:type="dcterms:W3CDTF">2020-10-24T04:07:28Z</dcterms:created>
  <dcterms:modified xsi:type="dcterms:W3CDTF">2026-06-10T05:07:46Z</dcterms:modified>
</cp:coreProperties>
</file>