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17185" r:id="rId4"/>
    <p:sldId id="264" r:id="rId5"/>
    <p:sldId id="263" r:id="rId6"/>
    <p:sldId id="262" r:id="rId7"/>
    <p:sldId id="261" r:id="rId8"/>
    <p:sldId id="260" r:id="rId9"/>
    <p:sldId id="259" r:id="rId10"/>
    <p:sldId id="17186" r:id="rId11"/>
    <p:sldId id="17187" r:id="rId12"/>
    <p:sldId id="17188" r:id="rId13"/>
    <p:sldId id="17189" r:id="rId14"/>
    <p:sldId id="17190" r:id="rId15"/>
    <p:sldId id="17191" r:id="rId16"/>
    <p:sldId id="17192" r:id="rId17"/>
    <p:sldId id="17193" r:id="rId18"/>
    <p:sldId id="447" r:id="rId19"/>
    <p:sldId id="448" r:id="rId20"/>
    <p:sldId id="449" r:id="rId21"/>
    <p:sldId id="456" r:id="rId22"/>
    <p:sldId id="450" r:id="rId23"/>
    <p:sldId id="451" r:id="rId24"/>
    <p:sldId id="457" r:id="rId25"/>
    <p:sldId id="458" r:id="rId26"/>
    <p:sldId id="452" r:id="rId27"/>
    <p:sldId id="454" r:id="rId28"/>
    <p:sldId id="455" r:id="rId2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0" autoAdjust="0"/>
    <p:restoredTop sz="86410" autoAdjust="0"/>
  </p:normalViewPr>
  <p:slideViewPr>
    <p:cSldViewPr>
      <p:cViewPr varScale="1">
        <p:scale>
          <a:sx n="78" d="100"/>
          <a:sy n="78" d="100"/>
        </p:scale>
        <p:origin x="510" y="7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CB8C1-4914-4B6E-9170-B479E8841342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FB8BA-0878-4E02-BE2D-8B7FE61CD9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10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4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81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3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2B90-4B86-45FF-BC89-4C66634C3A25}" type="datetimeFigureOut">
              <a:rPr lang="ko-KR" altLang="en-US" smtClean="0"/>
              <a:pPr/>
              <a:t>2026-06-16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49"/>
            <a:ext cx="8172480" cy="1102519"/>
          </a:xfrm>
        </p:spPr>
        <p:txBody>
          <a:bodyPr>
            <a:noAutofit/>
          </a:bodyPr>
          <a:lstStyle/>
          <a:p>
            <a:pPr algn="l">
              <a:defRPr/>
            </a:pP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누가복음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18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장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35-43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절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1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ko-KR" sz="8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기회를 잡으라</a:t>
            </a:r>
            <a:r>
              <a:rPr lang="ko-KR" altLang="ko-KR" sz="13800" kern="1200" dirty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3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내남제일교회</a:t>
            </a:r>
            <a:r>
              <a: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원주희목사</a:t>
            </a:r>
            <a:endParaRPr lang="ko-KR" altLang="en-US" sz="40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B503AD-4E98-5260-9CAC-903A609B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18:43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곧 보게 되어 하나님께 영광을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돌리며 예수를 따르니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백성이 다 이를 보고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하나님을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찬양하니라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l"/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D70F0E-8FD9-72A3-BAD5-FE768C017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76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1525" y="757149"/>
            <a:ext cx="7715275" cy="1102519"/>
          </a:xfrm>
        </p:spPr>
        <p:txBody>
          <a:bodyPr>
            <a:normAutofit fontScale="90000"/>
          </a:bodyPr>
          <a:lstStyle/>
          <a:p>
            <a:pPr algn="l" defTabSz="822960">
              <a:buFont typeface="Arial" pitchFamily="34" charset="0"/>
              <a:buChar char="•"/>
              <a:defRPr/>
            </a:pP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4320" dirty="0">
                <a:latin typeface="HY견고딕" pitchFamily="18" charset="-127"/>
                <a:ea typeface="HY견고딕" pitchFamily="18" charset="-127"/>
              </a:rPr>
              <a:t>누가복음</a:t>
            </a:r>
            <a:r>
              <a:rPr lang="en-US" altLang="ko-KR" sz="4320" dirty="0">
                <a:latin typeface="HY견고딕" pitchFamily="18" charset="-127"/>
                <a:ea typeface="HY견고딕" pitchFamily="18" charset="-127"/>
              </a:rPr>
              <a:t>18</a:t>
            </a:r>
            <a:r>
              <a:rPr lang="ko-KR" altLang="en-US" sz="4320" dirty="0">
                <a:latin typeface="HY견고딕" pitchFamily="18" charset="-127"/>
                <a:ea typeface="HY견고딕" pitchFamily="18" charset="-127"/>
              </a:rPr>
              <a:t>장  절 </a:t>
            </a: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5400" dirty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8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기회를 잡으라</a:t>
            </a:r>
            <a:br>
              <a:rPr lang="en-US" altLang="ko-KR" sz="8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4320" dirty="0" err="1">
                <a:latin typeface="HY견고딕" pitchFamily="18" charset="-127"/>
                <a:ea typeface="HY견고딕" pitchFamily="18" charset="-127"/>
              </a:rPr>
              <a:t>내남제일교회</a:t>
            </a:r>
            <a:r>
              <a:rPr lang="ko-KR" altLang="en-US" sz="4320" dirty="0">
                <a:latin typeface="HY견고딕" pitchFamily="18" charset="-127"/>
                <a:ea typeface="HY견고딕" pitchFamily="18" charset="-127"/>
              </a:rPr>
              <a:t> 원주희 목사 </a:t>
            </a: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endParaRPr lang="ko-KR" altLang="en-US" sz="4320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F99D2B-DB3C-25AD-A142-729E0B8F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57250"/>
          </a:xfrm>
        </p:spPr>
        <p:txBody>
          <a:bodyPr/>
          <a:lstStyle/>
          <a:p>
            <a:pPr algn="l"/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기회의 신 </a:t>
            </a:r>
            <a:r>
              <a:rPr lang="ko-KR" altLang="en-US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카이로스</a:t>
            </a:r>
            <a:endParaRPr lang="ko-KR" altLang="en-US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668E85-0E21-81AB-9A13-1DB4845E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0" y="857250"/>
            <a:ext cx="6318109" cy="4090764"/>
          </a:xfrm>
        </p:spPr>
        <p:txBody>
          <a:bodyPr>
            <a:normAutofit lnSpcReduction="10000"/>
          </a:bodyPr>
          <a:lstStyle/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내가 발가벗은 이유는 사람들의 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눈에 잘 띄기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위함이고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앞머리가 많은 이유는 내가 누구인지 사람들이 금방 알지 못하게 하고 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내가 앞에 있을 때 쉽게 잡을 수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있도록 하기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위함이며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뒷머리가 대머리인 이유는 내가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뒤로 지나가 버리면 다시는 붙잡지 못하도록 하기 위해서이다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 descr="뷰어 이미지">
            <a:extLst>
              <a:ext uri="{FF2B5EF4-FFF2-40B4-BE49-F238E27FC236}">
                <a16:creationId xmlns:a16="http://schemas.microsoft.com/office/drawing/2014/main" id="{C86A772A-1519-467F-4909-BA7D7156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779" y="16034"/>
            <a:ext cx="2985221" cy="39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8871DF-1424-EEAA-4EA2-F573E3389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5506"/>
            <a:ext cx="6041268" cy="4392488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어깨와 발뒤꿈치에 날개가 달린 이유는 최대한 빨리 사라지기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위함이며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저울을 들고 있는 이유는 기회가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있을 때 저울을 꺼내 정확히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판단하라는 의미이며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 날카로운 칼을 들고 있는 이유는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 칼같이 결단하라는 의미이다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 </a:t>
            </a:r>
          </a:p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나는 </a:t>
            </a: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/>
          </a:p>
        </p:txBody>
      </p:sp>
      <p:pic>
        <p:nvPicPr>
          <p:cNvPr id="5" name="그림 4" descr="뷰어 이미지">
            <a:extLst>
              <a:ext uri="{FF2B5EF4-FFF2-40B4-BE49-F238E27FC236}">
                <a16:creationId xmlns:a16="http://schemas.microsoft.com/office/drawing/2014/main" id="{BAE80056-9275-C825-1808-A9DADEEB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779" y="483518"/>
            <a:ext cx="2985221" cy="39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90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E0ACC4-B1A2-8AAA-8B44-D337D2A80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5526"/>
            <a:ext cx="8229600" cy="3394472"/>
          </a:xfrm>
        </p:spPr>
        <p:txBody>
          <a:bodyPr>
            <a:normAutofit/>
          </a:bodyPr>
          <a:lstStyle/>
          <a:p>
            <a:r>
              <a:rPr lang="ko-KR" altLang="en-US" sz="6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기회를 잡으라</a:t>
            </a:r>
            <a:endParaRPr lang="en-US" altLang="ko-KR" sz="6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</a:p>
          <a:p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기회에는 늘 다른 옵션이 있다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위기가 기회가 될 수도 있다</a:t>
            </a:r>
          </a:p>
        </p:txBody>
      </p:sp>
    </p:spTree>
    <p:extLst>
      <p:ext uri="{BB962C8B-B14F-4D97-AF65-F5344CB8AC3E}">
        <p14:creationId xmlns:p14="http://schemas.microsoft.com/office/powerpoint/2010/main" val="2566910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B7C631-534D-4837-5ED5-4A259AB4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485E6E-899E-2F13-B5F8-757E5FAA2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CCBA1DAE-807B-BAF1-9C91-6AC1E2B2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34" y="4116"/>
            <a:ext cx="9174234" cy="51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99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2E4F1-72CB-0039-400B-7A01D60AE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E22E85-76BB-2D68-0AB3-46D356700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5526"/>
            <a:ext cx="8229600" cy="3394472"/>
          </a:xfrm>
        </p:spPr>
        <p:txBody>
          <a:bodyPr>
            <a:normAutofit/>
          </a:bodyPr>
          <a:lstStyle/>
          <a:p>
            <a:r>
              <a:rPr lang="ko-KR" altLang="en-US" sz="6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기회를 잡으라</a:t>
            </a:r>
            <a:endParaRPr lang="en-US" altLang="ko-KR" sz="6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</a:p>
          <a:p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기회에는 늘 다른 옵션이 있다</a:t>
            </a:r>
            <a:endParaRPr lang="en-US" altLang="ko-KR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4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위기가 기회가 될 수도 있다</a:t>
            </a:r>
          </a:p>
        </p:txBody>
      </p:sp>
    </p:spTree>
    <p:extLst>
      <p:ext uri="{BB962C8B-B14F-4D97-AF65-F5344CB8AC3E}">
        <p14:creationId xmlns:p14="http://schemas.microsoft.com/office/powerpoint/2010/main" val="163478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D0822C-6541-BF15-D69E-10F36C66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극복했더니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8A5178E-AFFA-348C-51EE-E65B30CE1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예수님과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의미있는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인격관계로 발전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치유 회복 축복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제자의 삶으로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나아감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2563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1525" y="757149"/>
            <a:ext cx="7715275" cy="1102519"/>
          </a:xfrm>
        </p:spPr>
        <p:txBody>
          <a:bodyPr>
            <a:normAutofit fontScale="90000"/>
          </a:bodyPr>
          <a:lstStyle/>
          <a:p>
            <a:pPr algn="l" defTabSz="822960">
              <a:buFont typeface="Arial" pitchFamily="34" charset="0"/>
              <a:buChar char="•"/>
              <a:defRPr/>
            </a:pP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4320" dirty="0">
                <a:latin typeface="HY견고딕" pitchFamily="18" charset="-127"/>
                <a:ea typeface="HY견고딕" pitchFamily="18" charset="-127"/>
              </a:rPr>
              <a:t>누가복음</a:t>
            </a:r>
            <a:r>
              <a:rPr lang="en-US" altLang="ko-KR" sz="4320" dirty="0">
                <a:latin typeface="HY견고딕" pitchFamily="18" charset="-127"/>
                <a:ea typeface="HY견고딕" pitchFamily="18" charset="-127"/>
              </a:rPr>
              <a:t>18</a:t>
            </a:r>
            <a:r>
              <a:rPr lang="ko-KR" altLang="en-US" sz="4320" dirty="0">
                <a:latin typeface="HY견고딕" pitchFamily="18" charset="-127"/>
                <a:ea typeface="HY견고딕" pitchFamily="18" charset="-127"/>
              </a:rPr>
              <a:t>장  절 </a:t>
            </a: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br>
              <a:rPr lang="en-US" altLang="ko-KR" sz="5400" dirty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89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기회를 잡으라</a:t>
            </a:r>
            <a:br>
              <a:rPr lang="en-US" altLang="ko-KR" sz="8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</a:b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r>
              <a:rPr lang="ko-KR" altLang="en-US" sz="4320" dirty="0" err="1">
                <a:latin typeface="HY견고딕" pitchFamily="18" charset="-127"/>
                <a:ea typeface="HY견고딕" pitchFamily="18" charset="-127"/>
              </a:rPr>
              <a:t>내남제일교회</a:t>
            </a:r>
            <a:r>
              <a:rPr lang="ko-KR" altLang="en-US" sz="4320" dirty="0">
                <a:latin typeface="HY견고딕" pitchFamily="18" charset="-127"/>
                <a:ea typeface="HY견고딕" pitchFamily="18" charset="-127"/>
              </a:rPr>
              <a:t> 원주희 목사 </a:t>
            </a:r>
            <a:br>
              <a:rPr lang="en-US" altLang="ko-KR" sz="4320" dirty="0">
                <a:latin typeface="HY견고딕" pitchFamily="18" charset="-127"/>
                <a:ea typeface="HY견고딕" pitchFamily="18" charset="-127"/>
              </a:rPr>
            </a:br>
            <a:endParaRPr lang="ko-KR" altLang="en-US" sz="4320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F99D2B-DB3C-25AD-A142-729E0B8F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57250"/>
          </a:xfrm>
        </p:spPr>
        <p:txBody>
          <a:bodyPr/>
          <a:lstStyle/>
          <a:p>
            <a:pPr algn="l"/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기회의 신 </a:t>
            </a:r>
            <a:r>
              <a:rPr lang="ko-KR" altLang="en-US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카이로스</a:t>
            </a:r>
            <a:endParaRPr lang="ko-KR" altLang="en-US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6668E85-0E21-81AB-9A13-1DB4845E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0" y="857250"/>
            <a:ext cx="6318109" cy="4090764"/>
          </a:xfrm>
        </p:spPr>
        <p:txBody>
          <a:bodyPr>
            <a:normAutofit lnSpcReduction="10000"/>
          </a:bodyPr>
          <a:lstStyle/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내가 발가벗은 이유는 사람들의 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눈에 잘 띄기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위함이고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앞머리가 많은 이유는 내가 누구인지 사람들이 금방 알지 못하게 하고 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내가 앞에 있을 때 쉽게 잡을 수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있도록 하기 </a:t>
            </a:r>
            <a:r>
              <a:rPr lang="ko-KR" altLang="en-US" sz="28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위함이며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뒷머리가 대머리인 이유는 내가</a:t>
            </a:r>
            <a:endParaRPr lang="en-US" altLang="ko-KR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뒤로 지나가 버리면 다시는 붙잡지 못하도록 하기 위해서이다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 descr="뷰어 이미지">
            <a:extLst>
              <a:ext uri="{FF2B5EF4-FFF2-40B4-BE49-F238E27FC236}">
                <a16:creationId xmlns:a16="http://schemas.microsoft.com/office/drawing/2014/main" id="{C86A772A-1519-467F-4909-BA7D71563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779" y="16034"/>
            <a:ext cx="2985221" cy="39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56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50961E-EE9D-8D34-C3B5-F4E0C7A9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18:35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여리고에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가까이 가셨을 때에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한 맹인이 길 가에 앉아 구걸하다가 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208B42-7901-BCA2-F3D5-AF4B08DE2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1854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8871DF-1424-EEAA-4EA2-F573E3389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5506"/>
            <a:ext cx="6041268" cy="4392488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어깨와 발뒤꿈치에 날개가 달린 이유는 최대한 빨리 사라지기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위함이며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저울을 들고 있는 이유는 기회가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있을 때 저울을 꺼내 정확히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판단하라는 의미이며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 날카로운 칼을 들고 있는 이유는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 칼같이 결단하라는 의미이다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 </a:t>
            </a:r>
          </a:p>
          <a:p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나는 </a:t>
            </a: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/>
          </a:p>
        </p:txBody>
      </p:sp>
      <p:pic>
        <p:nvPicPr>
          <p:cNvPr id="5" name="그림 4" descr="뷰어 이미지">
            <a:extLst>
              <a:ext uri="{FF2B5EF4-FFF2-40B4-BE49-F238E27FC236}">
                <a16:creationId xmlns:a16="http://schemas.microsoft.com/office/drawing/2014/main" id="{BAE80056-9275-C825-1808-A9DADEEBB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779" y="483518"/>
            <a:ext cx="2985221" cy="39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76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E94DC-7ACE-BD50-7E2E-C7130FB1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0E0ACC4-B1A2-8AAA-8B44-D337D2A80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66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기회를 잡으라</a:t>
            </a:r>
          </a:p>
        </p:txBody>
      </p:sp>
    </p:spTree>
    <p:extLst>
      <p:ext uri="{BB962C8B-B14F-4D97-AF65-F5344CB8AC3E}">
        <p14:creationId xmlns:p14="http://schemas.microsoft.com/office/powerpoint/2010/main" val="2686323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B7C631-534D-4837-5ED5-4A259AB4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485E6E-899E-2F13-B5F8-757E5FAA2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CCBA1DAE-807B-BAF1-9C91-6AC1E2B2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34" y="4116"/>
            <a:ext cx="9174234" cy="51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28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85F7E6-59CA-872B-94AF-9005DD145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6714CFE-E59A-CA75-4E6A-5C132BAB5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033BC34B-C4EA-E218-CABB-99C1136B7C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843084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716744" imgH="4156594" progId="Photoshop.Image.7">
                  <p:embed/>
                </p:oleObj>
              </mc:Choice>
              <mc:Fallback>
                <p:oleObj name="Image" r:id="rId2" imgW="7716744" imgH="4156594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13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D6C122-2B6D-B3FE-741C-B828E4E10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DA5F78-C0E9-31CD-8D21-E0CD3B023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070" y="1289515"/>
            <a:ext cx="4338637" cy="3394472"/>
          </a:xfrm>
        </p:spPr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무리의 신앙에서 </a:t>
            </a: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예수님과 인격관계로</a:t>
            </a:r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C8AB7E50-1D0D-3EE1-44B8-434180665D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281875"/>
              </p:ext>
            </p:extLst>
          </p:nvPr>
        </p:nvGraphicFramePr>
        <p:xfrm>
          <a:off x="4301567" y="9198"/>
          <a:ext cx="4842434" cy="5149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511984" imgH="5890106" progId="Photoshop.Image.7">
                  <p:embed/>
                </p:oleObj>
              </mc:Choice>
              <mc:Fallback>
                <p:oleObj name="Image" r:id="rId2" imgW="6511984" imgH="5890106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01567" y="9198"/>
                        <a:ext cx="4842434" cy="5149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57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F7D708-23A9-02E0-3DD7-3B7AB606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DC61AB-2B8C-1311-5565-9062FE316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31590"/>
            <a:ext cx="8229600" cy="33944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공격형 대화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이겨도 이긴 것이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아닌 경우가 많다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0" indent="0">
              <a:buNone/>
            </a:pP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소통형 대화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들어주는 대화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주고받는 대화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져주는데 사람을 얻는다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9407751-FD50-9FBA-05D6-8F33A8762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14" t="33972" r="35037" b="16384"/>
          <a:stretch>
            <a:fillRect/>
          </a:stretch>
        </p:blipFill>
        <p:spPr>
          <a:xfrm>
            <a:off x="4283968" y="-7855"/>
            <a:ext cx="4860032" cy="51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1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5BE9FA-A21F-6E57-9966-0FF5D593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기도의 랠리를 하라</a:t>
            </a:r>
            <a:r>
              <a:rPr lang="en-US" altLang="ko-KR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01EF19-8C20-B034-321B-30D0F55AA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56CD35AD-1478-1F2A-94A8-4B6322BC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11" t="5208" r="11294" b="8660"/>
          <a:stretch>
            <a:fillRect/>
          </a:stretch>
        </p:blipFill>
        <p:spPr>
          <a:xfrm flipH="1">
            <a:off x="5687616" y="1216562"/>
            <a:ext cx="3456384" cy="3943350"/>
          </a:xfrm>
          <a:prstGeom prst="rect">
            <a:avLst/>
          </a:prstGeom>
        </p:spPr>
      </p:pic>
      <p:pic>
        <p:nvPicPr>
          <p:cNvPr id="5" name="그림 4" descr="뷰어 이미지">
            <a:extLst>
              <a:ext uri="{FF2B5EF4-FFF2-40B4-BE49-F238E27FC236}">
                <a16:creationId xmlns:a16="http://schemas.microsoft.com/office/drawing/2014/main" id="{6C5323E4-9CE8-9737-C3EB-4F6C4D03C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150"/>
            <a:ext cx="3851920" cy="39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76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AE98C7-6296-8371-6978-3785782B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난관을 극복하는 믿음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38821D-FABA-66BD-4CC5-27E92D068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31590"/>
            <a:ext cx="8229600" cy="40119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내면의 난관 </a:t>
            </a: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재정의 유혹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열등감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불신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외부의 난관 </a:t>
            </a: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사람들의 핀잔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시선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핍박</a:t>
            </a:r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99E99397-E1D3-5445-0CCC-4E264509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81" y="1288191"/>
            <a:ext cx="5108284" cy="385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49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2D7770A-326E-3BA7-E0AF-3ECEE25ED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486"/>
            <a:ext cx="8229600" cy="49480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바른 신앙 고백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선생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선지자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다윗의 자손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다윗의 자손이여 나를 불쌍히 여기소서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정직한 기도</a:t>
            </a: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나를 불쌍히 여기소서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주여 보기를 원하나이다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바른 신앙</a:t>
            </a: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무리에서 신자로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무리에서 제자로 </a:t>
            </a:r>
            <a:endParaRPr lang="en-US" altLang="ko-KR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바른 삶 제자의 삶</a:t>
            </a:r>
            <a:endParaRPr lang="en-US" altLang="ko-KR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예수를 </a:t>
            </a:r>
            <a:r>
              <a:rPr lang="ko-KR" altLang="en-US">
                <a:latin typeface="HY견고딕" panose="02030600000101010101" pitchFamily="18" charset="-127"/>
                <a:ea typeface="HY견고딕" panose="02030600000101010101" pitchFamily="18" charset="-127"/>
              </a:rPr>
              <a:t>따르는 삶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991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7605BE-34CB-1596-4769-9572E493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18:36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무리가 지나감을 듣고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이 무슨 일이냐고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물은대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4A9A83-CC66-F500-BD70-C993996D9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6646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54FBED-D8DC-1F3A-4628-0E65432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18:37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그들이 나사렛 예수께서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지나가신다 하니 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53948F-B2CD-53ED-F3F7-EE56DFB8D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293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F461F6-0682-18DA-8A4E-D605A5CB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18:38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맹인이 외쳐 이르되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다윗의 자손 예수여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나를 불쌍히 여기소서 하거늘 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EA390A-98A2-AD63-33E0-F46F25C74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999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EB5AA4-F8D8-89F5-CB16-93626D47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18:39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앞서 가는 자들이 그를 꾸짖어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잠잠하라 하되 그가 더욱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크게 소리 질러 다윗의 자손이여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나를 불쌍히 여기소서 하는지라  </a:t>
            </a:r>
          </a:p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8D019BC-C48A-8312-2A7E-A0B125E98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44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B3038C-D02C-C8D8-7C00-77F9E7A3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18:40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예수께서 머물러 서서 명하여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데려오라 하셨더니 그가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가까이 오매 물어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이르시되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A3A74B0-3C1C-3AC0-4CFE-6A3C60DBD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29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6F8C3A-803F-0780-F1CF-6F912E298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18:41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네게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무엇을 하여 주기를 원하느냐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이르되 주여 보기를 원하나이다 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3A78B52-F979-6598-589D-FA5B5ADC1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747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3AD02E-16EE-50D7-0EE2-FDEB2042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18:42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예수께서 그에게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이르시되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보라 네 믿음이 너를 </a:t>
            </a:r>
            <a:b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구원하였느니라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하시매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71B8EA8-8415-25B2-F23D-9CA3BCB59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540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15931</TotalTime>
  <Words>488</Words>
  <Application>Microsoft Office PowerPoint</Application>
  <PresentationFormat>화면 슬라이드 쇼(16:9)</PresentationFormat>
  <Paragraphs>101</Paragraphs>
  <Slides>28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33" baseType="lpstr">
      <vt:lpstr>HY견고딕</vt:lpstr>
      <vt:lpstr>맑은 고딕</vt:lpstr>
      <vt:lpstr>Arial</vt:lpstr>
      <vt:lpstr>Office 테마</vt:lpstr>
      <vt:lpstr>Image</vt:lpstr>
      <vt:lpstr>  누가복음18장 35-43절     기회를 잡으라   내남제일교회 원주희목사</vt:lpstr>
      <vt:lpstr>  18:35  여리고에 가까이 가셨을 때에  한 맹인이 길 가에 앉아 구걸하다가  </vt:lpstr>
      <vt:lpstr>  18:36  무리가 지나감을 듣고  이 무슨 일이냐고 물은대  </vt:lpstr>
      <vt:lpstr>  18:37  그들이 나사렛 예수께서  지나가신다 하니  </vt:lpstr>
      <vt:lpstr>   18:38  맹인이 외쳐 이르되  다윗의 자손 예수여  나를 불쌍히 여기소서 하거늘  </vt:lpstr>
      <vt:lpstr>     18:39  앞서 가는 자들이 그를 꾸짖어  잠잠하라 하되 그가 더욱  크게 소리 질러 다윗의 자손이여  나를 불쌍히 여기소서 하는지라   </vt:lpstr>
      <vt:lpstr>   18:40  예수께서 머물러 서서 명하여  데려오라 하셨더니 그가  가까이 오매 물어 이르시되  </vt:lpstr>
      <vt:lpstr>  18:41  네게 무엇을 하여 주기를 원하느냐  이르되 주여 보기를 원하나이다  </vt:lpstr>
      <vt:lpstr>   18:42  예수께서 그에게 이르시되  보라 네 믿음이 너를  구원하였느니라 하시매  </vt:lpstr>
      <vt:lpstr>     18:43  곧 보게 되어 하나님께 영광을  돌리며 예수를 따르니  백성이 다 이를 보고  하나님을 찬양하니라  아멘</vt:lpstr>
      <vt:lpstr>     누가복음18장  절   기회를 잡으라  내남제일교회 원주희 목사  </vt:lpstr>
      <vt:lpstr>기회의 신 카이로스</vt:lpstr>
      <vt:lpstr>PowerPoint 프레젠테이션</vt:lpstr>
      <vt:lpstr>PowerPoint 프레젠테이션</vt:lpstr>
      <vt:lpstr>PowerPoint 프레젠테이션</vt:lpstr>
      <vt:lpstr>PowerPoint 프레젠테이션</vt:lpstr>
      <vt:lpstr>극복했더니</vt:lpstr>
      <vt:lpstr>     누가복음18장  절   기회를 잡으라  내남제일교회 원주희 목사  </vt:lpstr>
      <vt:lpstr>기회의 신 카이로스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기도의 랠리를 하라.</vt:lpstr>
      <vt:lpstr>난관을 극복하는 믿음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눅 17장11-19(신124p)  감사의 능력</dc:title>
  <dc:creator>Registered User</dc:creator>
  <cp:lastModifiedBy>주희 원</cp:lastModifiedBy>
  <cp:revision>1266</cp:revision>
  <dcterms:created xsi:type="dcterms:W3CDTF">2020-10-24T04:07:28Z</dcterms:created>
  <dcterms:modified xsi:type="dcterms:W3CDTF">2026-06-15T23:02:40Z</dcterms:modified>
</cp:coreProperties>
</file>