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74" r:id="rId2"/>
    <p:sldId id="448" r:id="rId3"/>
    <p:sldId id="467" r:id="rId4"/>
    <p:sldId id="466" r:id="rId5"/>
    <p:sldId id="465" r:id="rId6"/>
    <p:sldId id="468" r:id="rId7"/>
    <p:sldId id="463" r:id="rId8"/>
    <p:sldId id="475" r:id="rId9"/>
    <p:sldId id="476" r:id="rId10"/>
    <p:sldId id="477" r:id="rId11"/>
    <p:sldId id="478" r:id="rId12"/>
    <p:sldId id="479" r:id="rId13"/>
    <p:sldId id="480" r:id="rId14"/>
    <p:sldId id="473" r:id="rId15"/>
    <p:sldId id="469" r:id="rId16"/>
    <p:sldId id="462" r:id="rId17"/>
    <p:sldId id="461" r:id="rId18"/>
    <p:sldId id="460" r:id="rId19"/>
    <p:sldId id="459" r:id="rId20"/>
    <p:sldId id="458" r:id="rId21"/>
    <p:sldId id="457" r:id="rId22"/>
    <p:sldId id="456" r:id="rId23"/>
    <p:sldId id="455" r:id="rId24"/>
    <p:sldId id="454" r:id="rId25"/>
    <p:sldId id="470" r:id="rId26"/>
    <p:sldId id="453" r:id="rId27"/>
    <p:sldId id="452" r:id="rId28"/>
    <p:sldId id="451" r:id="rId29"/>
    <p:sldId id="449" r:id="rId30"/>
    <p:sldId id="471" r:id="rId31"/>
    <p:sldId id="472" r:id="rId32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78" d="100"/>
          <a:sy n="78" d="100"/>
        </p:scale>
        <p:origin x="510" y="78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50" d="100"/>
        <a:sy n="50" d="100"/>
      </p:scale>
      <p:origin x="0" y="-2083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560"/>
    </p:cViewPr>
  </p:sorterViewPr>
  <p:notesViewPr>
    <p:cSldViewPr>
      <p:cViewPr varScale="1">
        <p:scale>
          <a:sx n="65" d="100"/>
          <a:sy n="65" d="100"/>
        </p:scale>
        <p:origin x="3154" y="5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9CB8C1-4914-4B6E-9170-B479E8841342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FB8BA-0878-4E02-BE2D-8B7FE61CD9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4108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1597849"/>
            <a:ext cx="7772400" cy="1102519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0481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402553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2B90-4B86-45FF-BC89-4C66634C3A25}" type="datetimeFigureOut">
              <a:rPr lang="ko-KR" altLang="en-US" smtClean="0"/>
              <a:pPr/>
              <a:t>2026-06-21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F2D7C-AF93-4E96-AE69-8C216A4AA15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1F5A7-9270-60E0-7D2E-172B4EFED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0E98854-1608-AA89-5F95-45769686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8AF402-0112-5739-0B8B-E4FB298FE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5" name="개체 4">
            <a:extLst>
              <a:ext uri="{FF2B5EF4-FFF2-40B4-BE49-F238E27FC236}">
                <a16:creationId xmlns:a16="http://schemas.microsoft.com/office/drawing/2014/main" id="{585AA2A8-6E70-CA9F-6D59-E0A63EFCA6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6779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716744" imgH="4156594" progId="Photoshop.Image.7">
                  <p:embed/>
                </p:oleObj>
              </mc:Choice>
              <mc:Fallback>
                <p:oleObj name="Image" r:id="rId2" imgW="7716744" imgH="4156594" progId="Photoshop.Image.7">
                  <p:embed/>
                  <p:pic>
                    <p:nvPicPr>
                      <p:cNvPr id="5" name="개체 4">
                        <a:extLst>
                          <a:ext uri="{FF2B5EF4-FFF2-40B4-BE49-F238E27FC236}">
                            <a16:creationId xmlns:a16="http://schemas.microsoft.com/office/drawing/2014/main" id="{D016F164-D015-96D2-E61F-B3BFB31EE5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6779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35561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C168347-C100-D00E-B12D-DEE04613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4B2B354-615C-F7C8-F1D9-30541E7E4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33467830-BAE2-5900-D4BD-704E168D7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" y="0"/>
            <a:ext cx="91354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63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EE5491-66F9-40F6-0757-88C0656B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9C12AE9-0CDE-86DF-4669-5AD6ECF01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734CB0FF-FAC2-E01B-96C2-26F8EFC00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6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70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2DE815-325E-CFCC-9E9F-4AF3E1F08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복음화 산업화 민주화</a:t>
            </a:r>
            <a:br>
              <a:rPr lang="en-US" altLang="ko-KR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70D12DD-05A2-40BB-E772-B60664216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altLang="ko-KR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K.</a:t>
            </a:r>
            <a:r>
              <a:rPr lang="ko-KR" altLang="en-US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문화</a:t>
            </a:r>
            <a:r>
              <a:rPr lang="en-US" altLang="ko-KR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K.</a:t>
            </a:r>
            <a:r>
              <a:rPr lang="ko-KR" altLang="en-US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경제</a:t>
            </a:r>
            <a:r>
              <a:rPr lang="en-US" altLang="ko-KR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K.</a:t>
            </a:r>
            <a:r>
              <a:rPr lang="ko-KR" altLang="en-US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교회 </a:t>
            </a:r>
            <a:endParaRPr lang="en-US" altLang="ko-KR" sz="8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K.</a:t>
            </a:r>
            <a:r>
              <a:rPr lang="ko-KR" altLang="en-US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교육 </a:t>
            </a:r>
            <a:r>
              <a:rPr lang="en-US" altLang="ko-KR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K.</a:t>
            </a:r>
            <a:r>
              <a:rPr lang="ko-KR" altLang="en-US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민주주의</a:t>
            </a:r>
            <a:r>
              <a:rPr lang="en-US" altLang="ko-KR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r>
              <a:rPr lang="en-US" altLang="ko-KR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K.</a:t>
            </a:r>
            <a:r>
              <a:rPr lang="ko-KR" altLang="en-US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복지</a:t>
            </a:r>
            <a:r>
              <a:rPr lang="en-US" altLang="ko-KR" sz="8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3041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A5D071-515B-EEC4-D487-8024BF816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36" y="214312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ko-KR" altLang="en-US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정치만 좀 받쳐주면 더 </a:t>
            </a:r>
            <a:r>
              <a:rPr lang="ko-KR" altLang="en-US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엄청날텐데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A2881E-7E9B-279D-08F8-D6EEBCA60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32436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A0448D-4E70-1B82-4363-1FC8449BA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1345D0B-08C5-D8C4-5109-637B914C7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9C8B0260-9879-9185-615B-5D40FF5C2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861" y="-4415"/>
            <a:ext cx="3492278" cy="514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98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DCF5EC-E695-1B08-2CAA-2C93D11F6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기도가 쌓인 결과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경제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한강의 기적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정치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민주주의 발전 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사회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문화 교육 등 다양한 변화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교회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부흥 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7BD8E1-4F3E-6B3A-9FF2-FE7196773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6838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472153-9320-C980-7724-A5EFB5077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아브라함의 두려움</a:t>
            </a:r>
          </a:p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창세기 </a:t>
            </a:r>
            <a: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14</a:t>
            </a:r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장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국제전쟁에 개입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강한 적들을 두게 됨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미래에 대한 불안 </a:t>
            </a:r>
          </a:p>
          <a:p>
            <a:pPr algn="l"/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하나님의 말씀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"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두려워하지 말라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"</a:t>
            </a:r>
          </a:p>
          <a:p>
            <a:pPr algn="l"/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방패요 지극히 큰 상급이라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FE00959-1538-F6DA-0C7D-547AF1555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3833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1B5B63-48D6-5169-2942-8C06BEEB5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하나님은 우리의 방패</a:t>
            </a:r>
          </a:p>
          <a:p>
            <a:pPr algn="l"/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방패의 의미 </a:t>
            </a:r>
            <a: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보호하심 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가정을 지키시는 하나님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교회를 지키시는 하나님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민족을 지키시는 하나님 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AF10569-03CC-0FC4-DC3F-BA3B59B94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6208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A6737A-8F0D-9F81-14E2-98901896B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오늘의 대한민국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미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중 갈등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북한 핵 문제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국제 질서의 변화 경제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정치 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외교의 지혜 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하나님의 보호 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E0EF14C-B976-875C-9F28-08253E658D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2170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F1C21D-18BC-D9F1-52A7-57E4104D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사람이 아니라 하나님을 의지하라</a:t>
            </a:r>
          </a:p>
          <a:p>
            <a:pPr algn="l"/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국제사회는 자국 이기주의로 가고있다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미국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중국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일본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북한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러시아  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변함없이 지키시는 분은</a:t>
            </a:r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 한 분뿐입니다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9D30BC-D894-C785-20BD-306D3BF82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3007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6C8250-3446-B091-0894-7552151FE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두려워하지 말라 나는 네 </a:t>
            </a:r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방패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요</a:t>
            </a:r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너의 지극히 큰 </a:t>
            </a:r>
            <a:r>
              <a:rPr lang="ko-KR" altLang="en-US" sz="40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상급</a:t>
            </a:r>
            <a:r>
              <a:rPr lang="ko-KR" altLang="en-US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이니라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"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창세기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15:1)</a:t>
            </a:r>
          </a:p>
          <a:p>
            <a:pPr algn="l"/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하나님은 우리의 방패이십니다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하나님은 우리의 가장 큰 상급이십니다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51E77CD-A232-3C9D-AFBE-080115D12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91461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546C17-522A-39DC-CB4D-A0C063104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하나님이 주시는 상급</a:t>
            </a:r>
          </a:p>
          <a:p>
            <a:pPr algn="l"/>
            <a: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"</a:t>
            </a:r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나는 네 지극히 큰 상급이다</a:t>
            </a:r>
            <a: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"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인생의 길을 </a:t>
            </a:r>
            <a:r>
              <a:rPr lang="ko-KR" altLang="en-US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열어주심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필요한 것을 공급하심 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미래를 책임지심 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6982998-D2AE-D2A0-17DE-8B9453596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2704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051AA8-F4B1-FCC7-0DF2-9F2B886EF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 먼저 드리라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나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가정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교회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민족을 올려드리라</a:t>
            </a:r>
            <a:endParaRPr lang="ko-KR" altLang="ko-KR" sz="4000" dirty="0">
              <a:effectLst/>
            </a:endParaRPr>
          </a:p>
          <a:p>
            <a:pPr algn="l"/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그때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✔ 하나님이 방패가 되심</a:t>
            </a:r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✔ 하나님이 상급이 되심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FDE7BA9-AF9D-94E4-8AB5-ABAA1492F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7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B29780-92AC-ACE5-0350-907AD7CFF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한강의 기적과 하나님의 은혜</a:t>
            </a:r>
          </a:p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하나님이 쓰신 사람들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박정희 박태준 정주영 이병철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…..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l"/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그러나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사람보다 앞선 것은</a:t>
            </a:r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믿음의 사람들의 기도였다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BD93DA2-C73D-C2A0-A561-4DFEFCAEA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2002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4A6271-3CEE-250F-5D96-06E03C432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외교의 실패는 전쟁을 낳는다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1,2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차 세계대전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우크라이나 이란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l"/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한반도 긴장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외교적 지혜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평화의 길 모색 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8A73372-948D-818E-630B-643A3CA39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592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131C1C-C5B3-74BC-B38A-0707C4B57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믿음의 사람들의 책임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민족을 위한 기도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가정을 위한 기도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교회를 위한 기도 </a:t>
            </a: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38F114E-A59B-9B09-0C3F-E1D9AE678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7451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12A0998-D6D6-F00B-93A1-A83B3E6F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기도는 </a:t>
            </a:r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위기를 기회로 바꾼다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10DED7F-5A71-EC64-57EC-237D36181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19142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3834F0A-FE1D-3332-E302-CAFE21E30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나비효과의 믿음</a:t>
            </a:r>
          </a:p>
          <a:p>
            <a:pPr algn="l"/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작은 순종의 역사를 믿으라</a:t>
            </a:r>
            <a: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한 사람의 기도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헌신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믿음 </a:t>
            </a:r>
          </a:p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결과</a:t>
            </a: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작은 시작이 큰 부흥의 역사가 된다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5556132-648F-BB20-0E1B-A2F0EE6DF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80520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250077-C716-4272-760A-9B1BA3DDF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한국교회에는 언약이 있다</a:t>
            </a: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585E14C-362A-9EAC-7767-9B12B8837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236142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61646A-F1BD-6D7E-FF75-339ED7D2F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하나님이 주시는 두 가지 축복</a:t>
            </a:r>
          </a:p>
          <a:p>
            <a:pPr algn="l"/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① 방패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보호하심 인도하심 동행하심 </a:t>
            </a:r>
          </a:p>
          <a:p>
            <a:pPr algn="l"/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② 상급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공급하심 회복하심 미래를 </a:t>
            </a:r>
            <a:r>
              <a:rPr lang="ko-KR" altLang="en-US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열어주심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A7F6C9A-B8E8-22F8-80D4-47B210DDF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291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A45D77-F197-B4DC-948A-A34269B7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"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두려워하지 말라 나는 네 방패요</a:t>
            </a:r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너의 지극히 큰 </a:t>
            </a:r>
            <a:r>
              <a:rPr lang="ko-KR" altLang="en-US" sz="4000" dirty="0" err="1">
                <a:latin typeface="HY견고딕" panose="02030600000101010101" pitchFamily="18" charset="-127"/>
                <a:ea typeface="HY견고딕" panose="02030600000101010101" pitchFamily="18" charset="-127"/>
              </a:rPr>
              <a:t>상급이니라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"</a:t>
            </a:r>
          </a:p>
          <a:p>
            <a:pPr algn="l"/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창세기 </a:t>
            </a:r>
            <a:r>
              <a:rPr lang="en-US" altLang="ko-KR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15:1</a:t>
            </a:r>
          </a:p>
          <a:p>
            <a:pPr algn="l"/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하나님이 대한민국의 방패가 되시고</a:t>
            </a:r>
            <a: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우리의 가장 큰 상급이 되십니다</a:t>
            </a:r>
            <a: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ACE25A6-A9E5-73D2-ECB3-DB50C0834F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7526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1E63349-3A53-C351-7CFB-A8F98D177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시대마다 찾아오는 두려움</a:t>
            </a: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구한말</a:t>
            </a: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중국 러시아 일본 강대국 사이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청일전쟁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러일전쟁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대동아전쟁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해방후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미군철수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6.25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북한문제만 문제인가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중국 러시아는 위협이 되지 않는가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871A1E6-F827-4584-BDAA-6154AEFF5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62704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D504B5-59F1-340C-7C82-AF174E76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50049A0-102A-57D4-ACCF-47F6B253A8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6" name="개체 5">
            <a:extLst>
              <a:ext uri="{FF2B5EF4-FFF2-40B4-BE49-F238E27FC236}">
                <a16:creationId xmlns:a16="http://schemas.microsoft.com/office/drawing/2014/main" id="{341183B1-5F63-A519-65FE-0993EA93BD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3395125"/>
              </p:ext>
            </p:extLst>
          </p:nvPr>
        </p:nvGraphicFramePr>
        <p:xfrm>
          <a:off x="-1" y="0"/>
          <a:ext cx="9114989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671665" imgH="4156594" progId="Photoshop.Image.7">
                  <p:embed/>
                </p:oleObj>
              </mc:Choice>
              <mc:Fallback>
                <p:oleObj name="Image" r:id="rId2" imgW="7671665" imgH="4156594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0"/>
                        <a:ext cx="9114989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290956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60F2B61-5446-AC7A-98D8-DF4358A1E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FA02154-249C-E1ED-F8A8-D0E38C918D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aphicFrame>
        <p:nvGraphicFramePr>
          <p:cNvPr id="5" name="개체 4">
            <a:extLst>
              <a:ext uri="{FF2B5EF4-FFF2-40B4-BE49-F238E27FC236}">
                <a16:creationId xmlns:a16="http://schemas.microsoft.com/office/drawing/2014/main" id="{D016F164-D015-96D2-E61F-B3BFB31EE5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135266"/>
              </p:ext>
            </p:extLst>
          </p:nvPr>
        </p:nvGraphicFramePr>
        <p:xfrm>
          <a:off x="0" y="0"/>
          <a:ext cx="9167796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716744" imgH="4156594" progId="Photoshop.Image.7">
                  <p:embed/>
                </p:oleObj>
              </mc:Choice>
              <mc:Fallback>
                <p:oleObj name="Image" r:id="rId2" imgW="7716744" imgH="4156594" progId="Photoshop.Image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9167796" cy="5143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2866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9027F4-4288-A607-BAA9-A41BEA080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6.25 </a:t>
            </a: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전쟁의 절체절명 위기</a:t>
            </a:r>
            <a:br>
              <a:rPr lang="en-US" altLang="ko-KR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북한의 압도적 군사력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자본주의와 공산주의 이해부족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남노당의 봉기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한 달 만에 부산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·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대구만 남음 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나라의 존립이 위협받음 </a:t>
            </a:r>
          </a:p>
          <a:p>
            <a:pPr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A910397-D296-ADCB-4ABA-CFCBE64BF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3765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AE6965-8527-E147-C18C-2CAB0D9C6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하나님이 </a:t>
            </a:r>
            <a:r>
              <a:rPr lang="ko-KR" altLang="en-US" sz="4000" b="1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지켜주신</a:t>
            </a: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대한민국</a:t>
            </a:r>
          </a:p>
          <a:p>
            <a:pPr algn="l"/>
            <a:r>
              <a:rPr lang="ko-KR" altLang="en-US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하나님의 섭리들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토지개혁과 남로당 조직 와해 </a:t>
            </a:r>
          </a:p>
          <a:p>
            <a:pPr algn="l"/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유엔군 참전 러시아의 안보리 결석 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하나님이 이 민족을 </a:t>
            </a:r>
            <a:r>
              <a:rPr lang="ko-KR" altLang="en-US" sz="4000" dirty="0" err="1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지켜주셨다</a:t>
            </a:r>
            <a:r>
              <a:rPr lang="en-US" altLang="ko-KR" sz="40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l"/>
            <a:b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293E346-B0C8-E931-1959-B871E9169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lvl="0"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en-US" altLang="ko-KR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lvl="0" algn="l"/>
            <a:endParaRPr lang="en-US" altLang="ko-KR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lvl="0" algn="l"/>
            <a:endParaRPr lang="en-US" altLang="ko-KR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lvl="0" algn="l"/>
            <a:endParaRPr lang="en-US" altLang="ko-KR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lvl="0"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lvl="0" algn="l"/>
            <a:b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en-US" sz="4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72146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00B212-B5A7-5C25-3D68-F7DDCFB8F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rtl="0" eaLnBrk="1" latinLnBrk="1" hangingPunct="1"/>
            <a:br>
              <a:rPr lang="en-US" altLang="ko-KR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altLang="ko-KR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altLang="ko-KR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altLang="ko-KR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altLang="ko-KR" sz="44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altLang="ko-KR" sz="4400" b="1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6.25</a:t>
            </a:r>
            <a:r>
              <a:rPr lang="ko-KR" altLang="ko-KR" sz="4400" b="1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와 한국교회</a:t>
            </a:r>
            <a:br>
              <a:rPr lang="en-US" altLang="ko-KR" sz="4400" b="1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ko-KR" sz="4400" b="1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세계교회가 돕는 통로로 </a:t>
            </a:r>
            <a:r>
              <a:rPr lang="ko-KR" altLang="ko-KR" sz="4400" b="1" kern="1200" dirty="0" err="1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쓰임받음</a:t>
            </a:r>
            <a:br>
              <a:rPr lang="en-US" altLang="ko-KR" sz="4400" b="1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400" b="1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병원 고아원 </a:t>
            </a:r>
            <a:r>
              <a:rPr lang="ko-KR" altLang="en-US" sz="4400" b="1" kern="1200" dirty="0" err="1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군선교</a:t>
            </a:r>
            <a:br>
              <a:rPr lang="en-US" altLang="ko-KR" sz="4400" b="1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endParaRPr lang="ko-KR" altLang="ko-KR" sz="4400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l" rtl="0" eaLnBrk="1" latinLnBrk="1" hangingPunct="1"/>
            <a:r>
              <a:rPr lang="ko-KR" altLang="ko-KR" sz="4400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순교 </a:t>
            </a:r>
            <a:r>
              <a:rPr lang="en-US" altLang="ko-KR" sz="4400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ko-KR" sz="4400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헌신 </a:t>
            </a:r>
            <a:r>
              <a:rPr lang="en-US" altLang="ko-KR" sz="4400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ko-KR" sz="4400" kern="1200" dirty="0">
                <a:solidFill>
                  <a:schemeClr val="tx1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섬김</a:t>
            </a:r>
            <a:endParaRPr lang="ko-KR" altLang="ko-KR" dirty="0"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DC1D4AE-A890-527A-BA18-4BF12E7DB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2607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D24734-DB13-DBCA-1C13-782339AA6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br>
              <a:rPr lang="en-US" altLang="ko-KR" sz="4000" b="1" dirty="0">
                <a:latin typeface="HY견고딕" panose="02030600000101010101" pitchFamily="18" charset="-127"/>
                <a:ea typeface="HY견고딕" panose="02030600000101010101" pitchFamily="18" charset="-127"/>
              </a:rPr>
            </a:br>
            <a:r>
              <a:rPr lang="ko-KR" altLang="en-US" sz="40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기도로 세워진 나라</a:t>
            </a:r>
          </a:p>
          <a:p>
            <a:pPr algn="l"/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산마다 구국제단 </a:t>
            </a:r>
            <a:r>
              <a:rPr lang="en-US" altLang="ko-KR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4000" dirty="0">
                <a:latin typeface="HY견고딕" panose="02030600000101010101" pitchFamily="18" charset="-127"/>
                <a:ea typeface="HY견고딕" panose="02030600000101010101" pitchFamily="18" charset="-127"/>
              </a:rPr>
              <a:t>민족을 위한 중보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ACD8C4F-3239-F996-67AD-729F8F3AA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39C74ED-80DE-09F9-EF93-98B7C037C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449" y="1821849"/>
            <a:ext cx="4381500" cy="328612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661C9AD-30CA-DC5A-370F-BDAD1E256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" y="1826211"/>
            <a:ext cx="438150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58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495BFD-73B9-BFBB-D371-99D00E613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28408FB-6FB3-23C4-FBCD-7D516C3BD2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1DC98248-5159-DE37-3806-01ED15A3B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49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B5ED60A-A3E2-A5BA-82E0-BBADD58A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9DDCD5-E8D2-6746-B5B6-F9A085DE5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 descr="뷰어 이미지">
            <a:extLst>
              <a:ext uri="{FF2B5EF4-FFF2-40B4-BE49-F238E27FC236}">
                <a16:creationId xmlns:a16="http://schemas.microsoft.com/office/drawing/2014/main" id="{B7D358CC-01C3-36B8-5E19-53533AA9F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82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16136</TotalTime>
  <Words>632</Words>
  <Application>Microsoft Office PowerPoint</Application>
  <PresentationFormat>화면 슬라이드 쇼(16:9)</PresentationFormat>
  <Paragraphs>111</Paragraphs>
  <Slides>31</Slides>
  <Notes>0</Notes>
  <HiddenSlides>0</HiddenSlides>
  <MMClips>0</MMClips>
  <ScaleCrop>false</ScaleCrop>
  <HeadingPairs>
    <vt:vector size="8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6" baseType="lpstr">
      <vt:lpstr>HY견고딕</vt:lpstr>
      <vt:lpstr>맑은 고딕</vt:lpstr>
      <vt:lpstr>Arial</vt:lpstr>
      <vt:lpstr>Office 테마</vt:lpstr>
      <vt:lpstr>Image</vt:lpstr>
      <vt:lpstr>PowerPoint 프레젠테이션</vt:lpstr>
      <vt:lpstr>         두려워하지 말라 나는 네 방패요 너의 지극히 큰 상급이니라" (창세기 15:1)  하나님은 우리의 방패이십니다.  하나님은 우리의 가장 큰 상급이십니다.   </vt:lpstr>
      <vt:lpstr>         시대마다 찾아오는 두려움 구한말 중국 러시아 일본 강대국 사이 청일전쟁, 러일전쟁, 대동아전쟁 해방후 미군철수 6.25 오늘 북한문제만 문제인가?  중국 러시아는 위협이 되지 않는가?   </vt:lpstr>
      <vt:lpstr>         6.25 전쟁의 절체절명 위기  북한의 압도적 군사력  자본주의와 공산주의 이해부족  남노당의 봉기  한 달 만에 부산·대구만 남음  나라의 존립이 위협받음    </vt:lpstr>
      <vt:lpstr>         하나님이 지켜주신 대한민국 하나님의 섭리들 -토지개혁과 남로당 조직 와해  -유엔군 참전 러시아의 안보리 결석   하나님이 이 민족을 지켜주셨다.   </vt:lpstr>
      <vt:lpstr>     6.25와 한국교회 세계교회가 돕는 통로로 쓰임받음 병원 고아원 군선교  순교 . 헌신 . 섬김 </vt:lpstr>
      <vt:lpstr>  기도로 세워진 나라 산마다 구국제단 : 민족을 위한 중보 </vt:lpstr>
      <vt:lpstr>PowerPoint 프레젠테이션</vt:lpstr>
      <vt:lpstr>PowerPoint 프레젠테이션</vt:lpstr>
      <vt:lpstr>PowerPoint 프레젠테이션</vt:lpstr>
      <vt:lpstr>PowerPoint 프레젠테이션</vt:lpstr>
      <vt:lpstr>복음화 산업화 민주화 </vt:lpstr>
      <vt:lpstr>정치만 좀 받쳐주면 더 엄청날텐데</vt:lpstr>
      <vt:lpstr>PowerPoint 프레젠테이션</vt:lpstr>
      <vt:lpstr>        기도가 쌓인 결과 경제 : 한강의 기적  정치 : 민주주의 발전  사회 : 문화 교육 등 다양한 변화 교회 : 부흥    </vt:lpstr>
      <vt:lpstr>         아브라함의 두려움  창세기 14장 국제전쟁에 개입  강한 적들을 두게 됨  미래에 대한 불안  하나님의 말씀 "두려워하지 말라" 방패요 지극히 큰 상급이라  </vt:lpstr>
      <vt:lpstr>        하나님은 우리의 방패 방패의 의미 : 보호하심   가정을 지키시는 하나님  교회를 지키시는 하나님  민족을 지키시는 하나님    </vt:lpstr>
      <vt:lpstr>         오늘의 대한민국  미·중 갈등  북한 핵 문제  국제 질서의 변화 경제 , 정치  - 외교의 지혜  - 하나님의 보호    </vt:lpstr>
      <vt:lpstr>         사람이 아니라 하나님을 의지하라 국제사회는 자국 이기주의로 가고있다 미국, 중국, 일본, 북한, 러시아    변함없이 지키시는 분은 하나님 한 분뿐입니다.   </vt:lpstr>
      <vt:lpstr>        하나님이 주시는 상급 "나는 네 지극히 큰 상급이다" - 인생의 길을 열어주심  - 필요한 것을 공급하심  - 미래를 책임지심    </vt:lpstr>
      <vt:lpstr>          하나님께 먼저 드리라 나,가정, 교회, 민족을 올려드리라 그때 ✔ 하나님이 방패가 되심 ✔ 하나님이 상급이 되심   </vt:lpstr>
      <vt:lpstr>         한강의 기적과 하나님의 은혜  하나님이 쓰신 사람들 박정희 박태준 정주영 이병철…..  그러나 사람보다 앞선 것은 믿음의 사람들의 기도였다.   </vt:lpstr>
      <vt:lpstr>        외교의 실패는 전쟁을 낳는다 1,2차 세계대전 , 우크라이나 이란   한반도 긴장  외교적 지혜 , 평화의 길 모색    </vt:lpstr>
      <vt:lpstr>         믿음의 사람들의 책임  민족을 위한 기도  가정을 위한 기도  교회를 위한 기도  </vt:lpstr>
      <vt:lpstr>      기도는 위기를 기회로 바꾼다   </vt:lpstr>
      <vt:lpstr>         나비효과의 믿음 작은 순종의 역사를 믿으라. 한 사람의 기도, 헌신 , 믿음   결과 작은 시작이 큰 부흥의 역사가 된다.   </vt:lpstr>
      <vt:lpstr>         한국교회에는 언약이 있다   </vt:lpstr>
      <vt:lpstr>       하나님이 주시는 두 가지 축복 ① 방패 보호하심 인도하심 동행하심  ② 상급 공급하심 회복하심 미래를 열어주심    </vt:lpstr>
      <vt:lpstr>       "두려워하지 말라 나는 네 방패요 너의 지극히 큰 상급이니라" 창세기 15:1 하나님이 대한민국의 방패가 되시고, 우리의 가장 큰 상급이 되십니다. </vt:lpstr>
      <vt:lpstr>PowerPoint 프레젠테이션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눅 17장11-19(신124p)  감사의 능력</dc:title>
  <dc:creator>Registered User</dc:creator>
  <cp:lastModifiedBy>주희 원</cp:lastModifiedBy>
  <cp:revision>1272</cp:revision>
  <dcterms:created xsi:type="dcterms:W3CDTF">2020-10-24T04:07:28Z</dcterms:created>
  <dcterms:modified xsi:type="dcterms:W3CDTF">2026-06-21T00:43:41Z</dcterms:modified>
</cp:coreProperties>
</file>