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47" r:id="rId2"/>
    <p:sldId id="448" r:id="rId3"/>
    <p:sldId id="460" r:id="rId4"/>
    <p:sldId id="459" r:id="rId5"/>
    <p:sldId id="458" r:id="rId6"/>
    <p:sldId id="457" r:id="rId7"/>
    <p:sldId id="456" r:id="rId8"/>
    <p:sldId id="455" r:id="rId9"/>
    <p:sldId id="454" r:id="rId10"/>
    <p:sldId id="453" r:id="rId11"/>
    <p:sldId id="452" r:id="rId12"/>
    <p:sldId id="451" r:id="rId13"/>
    <p:sldId id="450" r:id="rId14"/>
    <p:sldId id="449" r:id="rId1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None/>
              <a:defRPr/>
            </a:pP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9 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320" dirty="0">
                <a:latin typeface="HY견고딕" pitchFamily="18" charset="-127"/>
                <a:ea typeface="HY견고딕" pitchFamily="18" charset="-127"/>
              </a:rPr>
              <a:t>31-43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54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9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베드로의 </a:t>
            </a:r>
            <a:r>
              <a:rPr lang="ko-KR" altLang="en-US" sz="490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신유사역</a:t>
            </a:r>
            <a:br>
              <a:rPr lang="en-US" altLang="ko-KR" sz="657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32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32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320" dirty="0">
                <a:latin typeface="HY견고딕" pitchFamily="18" charset="-127"/>
                <a:ea typeface="HY견고딕" pitchFamily="18" charset="-127"/>
              </a:rPr>
            </a:br>
            <a:endParaRPr lang="ko-KR" altLang="en-US" sz="432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70C112-CF9D-8758-3F7E-866968FC0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9:39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일어나 그들과 함께 가서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이르매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그들이 데리고 다락방에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올라가니 모든 과부가 베드로 곁에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서서 울며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도르가가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그들과 함께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있을 때에 지은 속옷과 겉옷을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내보이거늘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6C03D9A-B9E7-5262-B76B-D2CED45B7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549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CA217D-4AD8-3966-30CB-91A93BAC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9:40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사람을 다 내보내고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무릎을 꿇고 기도하고 돌이켜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시체를 향하여 이르되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다비다야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일어나라 하니 그가 눈을 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베드로를 보고 일어나 앉는지라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26A8CC-D58E-94B1-1623-F26700EC6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1490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2A179-DD3D-C201-E770-4E91AF938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9:41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손을 내밀어 일으키고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성도들과 과부들을 불러 들여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살아난 것을 보이니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B4FBEC1-ED84-E1A4-018B-F7F6E0E5B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804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40B9A4-D297-05FA-7C8D-980BDD5F4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9:42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온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사람이 알고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많은 사람이 주를 믿더라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01CCF7-F359-43CF-F091-BA6734ED5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0486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57E929-8F13-1C15-A70A-B3F0BE1F0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9:43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여러 날 있어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시몬이라 하는 무두장이의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집에서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머무니라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 </a:t>
            </a:r>
          </a:p>
          <a:p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7359D1-DE7F-0EF1-6433-D4D177317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94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204A3F-9599-86AA-453C-77937A504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9:31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그리하여 온 유대와 갈릴리와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사마리아 교회가 평안하여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든든히 서 가고 주를 경외함과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성령의 위로로 진행하여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수가 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많아지니라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20B56A-A735-1A58-2010-EF6461962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432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F11FF2-F93F-C2D1-E19E-D5A46584D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9:32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때에 베드로가 사방으로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두루 다니다가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룻다에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성도들에게도 내려갔더니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846ADE-8F9E-DE35-8A5D-AACA9BB93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4007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625455-A3E3-8297-1CB4-9B8E2A79B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9:33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거기서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애니아라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하는 사람을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만나매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그는 중풍병으로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침상 위에 누운 지 여덟 해라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77E554-D1B9-54DD-FD88-5D3FF6CF0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249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13A768-7492-BE06-7409-B46C2B5D8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9:34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이르되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애니아야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예수 그리스도께서 너를 낫게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하시니 일어나 네 자리를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정돈하라 한대 곧 일어나니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CFF6C2-268D-5DFE-D636-E2C0D983C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803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B8CC86-4CC1-2628-03D9-59F909F8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9:35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룻다와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사론에 사는 사람들이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다 그를 보고 주께로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돌아오니라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3A720A-9674-DBC2-18BE-95BC23B06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253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5507C5-E901-04F5-D06A-BBCA616E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9:36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다비다라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하는 여제자가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있으니 그 이름을 번역하면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도르가라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선행과 구제하는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일이 심히 많더니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257D05-C42B-354C-8039-1992EBB59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4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04AF8F-72AC-F1A6-3DEC-1BE24DF9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9:37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때에 병들어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죽으매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시체를 씻어 다락에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누이니라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78DF90-8125-1C3F-2FE0-5A9505221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7124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7C6AF8-EDC4-B41F-9BAC-FF9E83CC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9:38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룻다가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욥바에서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가까운지라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제자들이 베드로가 거기 있음을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듣고 두 사람을 보내어 지체 말고 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와 달라고 간청하여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0313496-3762-E97B-1509-EC4DC5960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9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15913</TotalTime>
  <Words>286</Words>
  <Application>Microsoft Office PowerPoint</Application>
  <PresentationFormat>화면 슬라이드 쇼(16:9)</PresentationFormat>
  <Paragraphs>38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8" baseType="lpstr">
      <vt:lpstr>HY견고딕</vt:lpstr>
      <vt:lpstr>맑은 고딕</vt:lpstr>
      <vt:lpstr>Arial</vt:lpstr>
      <vt:lpstr>Office 테마</vt:lpstr>
      <vt:lpstr>     사도행전9 장 31-43절   베드로의 신유사역  내남제일교회 원주희 목사  </vt:lpstr>
      <vt:lpstr>     9:31  그리하여 온 유대와 갈릴리와  사마리아 교회가 평안하여  든든히 서 가고 주를 경외함과  성령의 위로로 진행하여  수가 더 많아지니라 </vt:lpstr>
      <vt:lpstr>   9:32  그 때에 베드로가 사방으로  두루 다니다가 룻다에 사는  성도들에게도 내려갔더니  </vt:lpstr>
      <vt:lpstr>   9:33  거기서 애니아라 하는 사람을  만나매 그는 중풍병으로  침상 위에 누운 지 여덟 해라  </vt:lpstr>
      <vt:lpstr>    9:34  베드로가 이르되 애니아야  예수 그리스도께서 너를 낫게  하시니 일어나 네 자리를  정돈하라 한대 곧 일어나니  </vt:lpstr>
      <vt:lpstr>  9:35  룻다와 사론에 사는 사람들이  다 그를 보고 주께로 돌아오니라 </vt:lpstr>
      <vt:lpstr>    9:36  욥바에 다비다라 하는 여제자가  있으니 그 이름을 번역하면  도르가라 선행과 구제하는  일이 심히 많더니  </vt:lpstr>
      <vt:lpstr>  9:37  그 때에 병들어 죽으매  시체를 씻어 다락에 누이니라  </vt:lpstr>
      <vt:lpstr>    9:38  룻다가 욥바에서 가까운지라  제자들이 베드로가 거기 있음을  듣고 두 사람을 보내어 지체 말고  와 달라고 간청하여 </vt:lpstr>
      <vt:lpstr>       9:39  베드로가 일어나 그들과 함께 가서  이르매 그들이 데리고 다락방에  올라가니 모든 과부가 베드로 곁에  서서 울며 도르가가 그들과 함께  있을 때에 지은 속옷과 겉옷을  다 내보이거늘  </vt:lpstr>
      <vt:lpstr>     9:40  베드로가 사람을 다 내보내고  무릎을 꿇고 기도하고 돌이켜  시체를 향하여 이르되 다비다야  일어나라 하니 그가 눈을 떠  베드로를 보고 일어나 앉는지라  </vt:lpstr>
      <vt:lpstr>   9:41  베드로가 손을 내밀어 일으키고  성도들과 과부들을 불러 들여  그가 살아난 것을 보이니  </vt:lpstr>
      <vt:lpstr>  9:42  온 욥바 사람이 알고  많은 사람이 주를 믿더라  </vt:lpstr>
      <vt:lpstr>     9:43  베드로가 욥바에 여러 날 있어  시몬이라 하는 무두장이의  집에서 머무니라 아멘 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1267</cp:revision>
  <dcterms:created xsi:type="dcterms:W3CDTF">2020-10-24T04:07:28Z</dcterms:created>
  <dcterms:modified xsi:type="dcterms:W3CDTF">2026-06-17T14:27:02Z</dcterms:modified>
</cp:coreProperties>
</file>