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71" r:id="rId2"/>
    <p:sldId id="300" r:id="rId3"/>
    <p:sldId id="301" r:id="rId4"/>
    <p:sldId id="303" r:id="rId5"/>
    <p:sldId id="302" r:id="rId6"/>
    <p:sldId id="2972" r:id="rId7"/>
    <p:sldId id="2974" r:id="rId8"/>
    <p:sldId id="2976" r:id="rId9"/>
    <p:sldId id="2975" r:id="rId10"/>
    <p:sldId id="2973" r:id="rId11"/>
    <p:sldId id="258" r:id="rId12"/>
    <p:sldId id="259" r:id="rId13"/>
    <p:sldId id="260" r:id="rId14"/>
    <p:sldId id="262" r:id="rId15"/>
    <p:sldId id="266" r:id="rId16"/>
    <p:sldId id="268" r:id="rId17"/>
    <p:sldId id="265" r:id="rId18"/>
    <p:sldId id="267" r:id="rId19"/>
    <p:sldId id="264" r:id="rId2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98" d="100"/>
          <a:sy n="98" d="100"/>
        </p:scale>
        <p:origin x="437" y="9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154" y="5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CB8C1-4914-4B6E-9170-B479E8841342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FB8BA-0878-4E02-BE2D-8B7FE61CD9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4108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4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B90-4B86-45FF-BC89-4C66634C3A25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2D7C-AF93-4E96-AE69-8C216A4AA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B90-4B86-45FF-BC89-4C66634C3A25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2D7C-AF93-4E96-AE69-8C216A4AA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B90-4B86-45FF-BC89-4C66634C3A25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2D7C-AF93-4E96-AE69-8C216A4AA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B90-4B86-45FF-BC89-4C66634C3A25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2D7C-AF93-4E96-AE69-8C216A4AA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B90-4B86-45FF-BC89-4C66634C3A25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2D7C-AF93-4E96-AE69-8C216A4AA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B90-4B86-45FF-BC89-4C66634C3A25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2D7C-AF93-4E96-AE69-8C216A4AA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B90-4B86-45FF-BC89-4C66634C3A25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2D7C-AF93-4E96-AE69-8C216A4AA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B90-4B86-45FF-BC89-4C66634C3A25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2D7C-AF93-4E96-AE69-8C216A4AA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B90-4B86-45FF-BC89-4C66634C3A25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2D7C-AF93-4E96-AE69-8C216A4AA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81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B90-4B86-45FF-BC89-4C66634C3A25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2D7C-AF93-4E96-AE69-8C216A4AA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3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2B90-4B86-45FF-BC89-4C66634C3A25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2D7C-AF93-4E96-AE69-8C216A4AA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12B90-4B86-45FF-BC89-4C66634C3A25}" type="datetimeFigureOut">
              <a:rPr lang="ko-KR" altLang="en-US" smtClean="0"/>
              <a:pPr/>
              <a:t>2026-06-07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2D7C-AF93-4E96-AE69-8C216A4AA1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../Desktop/&#45236;&#45224;&#51228;&#51068;&#52268;&#50577;/&#50896;&#51452;&#55148;&#50696;&#48176;&#51204;&#52268;&#50577;/!&#45236;&#45224;&#51228;&#51068;&#52268;&#50577;&#47784;&#51020;(&#50896;&#51452;&#55148;).pptx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148D6-0CDC-FB37-6AE2-5DB29061B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D04A9A-6CB0-3278-B39C-5F43B44C6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20" y="0"/>
            <a:ext cx="8858280" cy="1102519"/>
          </a:xfrm>
        </p:spPr>
        <p:txBody>
          <a:bodyPr>
            <a:normAutofit fontScale="90000"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lang="en-US" altLang="ko-KR" sz="5400" dirty="0">
                <a:latin typeface="HY견고딕" pitchFamily="18" charset="-127"/>
                <a:ea typeface="HY견고딕" pitchFamily="18" charset="-127"/>
              </a:rPr>
            </a:br>
            <a:br>
              <a:rPr lang="en-US" altLang="ko-KR" sz="5400" dirty="0">
                <a:latin typeface="HY견고딕" pitchFamily="18" charset="-127"/>
                <a:ea typeface="HY견고딕" pitchFamily="18" charset="-127"/>
              </a:rPr>
            </a:br>
            <a:br>
              <a:rPr lang="en-US" altLang="ko-KR" sz="5400" dirty="0">
                <a:latin typeface="HY견고딕" pitchFamily="18" charset="-127"/>
                <a:ea typeface="HY견고딕" pitchFamily="18" charset="-127"/>
              </a:rPr>
            </a:br>
            <a:br>
              <a:rPr lang="en-US" altLang="ko-KR" sz="5400" dirty="0">
                <a:latin typeface="HY견고딕" pitchFamily="18" charset="-127"/>
                <a:ea typeface="HY견고딕" pitchFamily="18" charset="-127"/>
              </a:rPr>
            </a:br>
            <a:br>
              <a:rPr lang="en-US" altLang="ko-KR" sz="5400" dirty="0">
                <a:latin typeface="HY견고딕" pitchFamily="18" charset="-127"/>
                <a:ea typeface="HY견고딕" pitchFamily="18" charset="-127"/>
              </a:rPr>
            </a:br>
            <a:r>
              <a:rPr lang="ko-KR" altLang="en-US" sz="5300" dirty="0">
                <a:latin typeface="HY견고딕" pitchFamily="18" charset="-127"/>
                <a:ea typeface="HY견고딕" pitchFamily="18" charset="-127"/>
              </a:rPr>
              <a:t>마태복음</a:t>
            </a:r>
            <a:r>
              <a:rPr lang="en-US" altLang="ko-KR" sz="5300" dirty="0">
                <a:latin typeface="HY견고딕" pitchFamily="18" charset="-127"/>
                <a:ea typeface="HY견고딕" pitchFamily="18" charset="-127"/>
              </a:rPr>
              <a:t>16</a:t>
            </a:r>
            <a:r>
              <a:rPr lang="ko-KR" altLang="en-US" sz="5300" dirty="0">
                <a:latin typeface="HY견고딕" pitchFamily="18" charset="-127"/>
                <a:ea typeface="HY견고딕" pitchFamily="18" charset="-127"/>
              </a:rPr>
              <a:t>장</a:t>
            </a:r>
            <a:r>
              <a:rPr lang="en-US" altLang="ko-KR" sz="5300" dirty="0">
                <a:latin typeface="HY견고딕" pitchFamily="18" charset="-127"/>
                <a:ea typeface="HY견고딕" pitchFamily="18" charset="-127"/>
              </a:rPr>
              <a:t>16-19</a:t>
            </a:r>
            <a:r>
              <a:rPr lang="ko-KR" altLang="en-US" sz="5300" dirty="0">
                <a:latin typeface="HY견고딕" pitchFamily="18" charset="-127"/>
                <a:ea typeface="HY견고딕" pitchFamily="18" charset="-127"/>
              </a:rPr>
              <a:t>절</a:t>
            </a:r>
            <a:br>
              <a:rPr lang="en-US" altLang="ko-KR" sz="5300" dirty="0">
                <a:latin typeface="HY견고딕" pitchFamily="18" charset="-127"/>
                <a:ea typeface="HY견고딕" pitchFamily="18" charset="-127"/>
              </a:rPr>
            </a:br>
            <a:endParaRPr lang="ko-KR" altLang="en-US" sz="6000" kern="12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+mj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lang="en-US" altLang="ko-KR" sz="2200" dirty="0">
                <a:latin typeface="HY견고딕" pitchFamily="18" charset="-127"/>
                <a:ea typeface="HY견고딕" pitchFamily="18" charset="-127"/>
              </a:rPr>
            </a:br>
            <a:r>
              <a:rPr lang="ko-KR" altLang="en-US" sz="67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교회의 권세 교회의 영광</a:t>
            </a:r>
            <a:br>
              <a:rPr lang="en-US" altLang="ko-KR" sz="67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</a:br>
            <a:br>
              <a:rPr lang="en-US" altLang="ko-KR" sz="67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ko-KR" altLang="en-US" sz="4900" dirty="0" err="1">
                <a:latin typeface="HY견고딕" pitchFamily="18" charset="-127"/>
                <a:ea typeface="HY견고딕" pitchFamily="18" charset="-127"/>
                <a:hlinkClick r:id="rId2" action="ppaction://hlinkpres?slideindex=1&amp;slidetitle="/>
              </a:rPr>
              <a:t>내남제일교회</a:t>
            </a:r>
            <a:endParaRPr lang="ko-KR" altLang="en-US" sz="44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Picture 2" descr="https://t1.daumcdn.net/cfile/cafe/2746F540569C149B26">
            <a:extLst>
              <a:ext uri="{FF2B5EF4-FFF2-40B4-BE49-F238E27FC236}">
                <a16:creationId xmlns:a16="http://schemas.microsoft.com/office/drawing/2014/main" id="{E0BF29FF-BD8E-A233-7FAD-CC231C74D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127" t="73288" r="82421" b="3870"/>
          <a:stretch>
            <a:fillRect/>
          </a:stretch>
        </p:blipFill>
        <p:spPr bwMode="auto">
          <a:xfrm>
            <a:off x="7858148" y="214296"/>
            <a:ext cx="1071538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7505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98E51F-3548-580F-4B1D-E5D387E3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건강한 교회는 자라난다</a:t>
            </a:r>
            <a:r>
              <a:rPr lang="en-US" altLang="ko-KR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9F08A48-C759-E07B-B489-47179128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교회성장의 요인이 내부에 있는 교회</a:t>
            </a:r>
            <a:b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교회성장의 요인이 외부에 있는 교회</a:t>
            </a:r>
            <a:endParaRPr lang="en-US" altLang="ko-KR" sz="3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8815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A5356E-AAFD-4D8E-43DF-5A897D3C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6C11F0-7262-E129-A021-89BEC0D4B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F130FF7-A6B7-01CE-8F52-80C38D5AF6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231" t="22961" r="47846" b="24295"/>
          <a:stretch>
            <a:fillRect/>
          </a:stretch>
        </p:blipFill>
        <p:spPr>
          <a:xfrm>
            <a:off x="1" y="0"/>
            <a:ext cx="3165231" cy="5130055"/>
          </a:xfrm>
          <a:prstGeom prst="rect">
            <a:avLst/>
          </a:prstGeom>
        </p:spPr>
      </p:pic>
      <p:pic>
        <p:nvPicPr>
          <p:cNvPr id="7" name="그림 6" descr="뷰어 이미지">
            <a:extLst>
              <a:ext uri="{FF2B5EF4-FFF2-40B4-BE49-F238E27FC236}">
                <a16:creationId xmlns:a16="http://schemas.microsoft.com/office/drawing/2014/main" id="{5B755926-D555-F24F-6E90-334768D85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993" y="0"/>
            <a:ext cx="3742006" cy="513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82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E98E51F-3548-580F-4B1D-E5D387E3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건강한 교회는 자라난다</a:t>
            </a:r>
            <a:r>
              <a:rPr lang="en-US" altLang="ko-KR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9F08A48-C759-E07B-B489-47179128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교회성장의 요인이 내부에 있는 교회</a:t>
            </a:r>
            <a:b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교회성장의 요인이 외부에 있는 교회</a:t>
            </a:r>
            <a:endParaRPr lang="en-US" altLang="ko-KR" sz="3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279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A73561-AC1E-9E7D-143D-FDF2D1DC6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57" y="548877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ko-KR" altLang="en-US" sz="5300" dirty="0" err="1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오대사명에</a:t>
            </a:r>
            <a:r>
              <a:rPr lang="ko-KR" altLang="en-US" sz="53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충실하자</a:t>
            </a:r>
            <a:br>
              <a:rPr lang="en-US" altLang="ko-KR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D4C781-FC7D-F819-A1CD-83ADF223E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교회 안에서 </a:t>
            </a:r>
            <a:r>
              <a:rPr lang="en-US" altLang="ko-KR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예배 교육 교제 </a:t>
            </a:r>
            <a:endParaRPr lang="en-US" altLang="ko-KR" sz="3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세상을 향해 </a:t>
            </a:r>
            <a:r>
              <a:rPr lang="en-US" altLang="ko-KR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선교 봉사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1205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CC8B94-14E3-3373-5534-6D5EA433C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교회다움을</a:t>
            </a:r>
            <a:r>
              <a:rPr lang="ko-KR" altLang="en-US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회복하라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18806F-BA69-579E-1254-DDFB83478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순기능가정 순기능 교회</a:t>
            </a:r>
            <a:endParaRPr lang="en-US" altLang="ko-KR" sz="4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역기능가정 역기능 교회 </a:t>
            </a:r>
          </a:p>
        </p:txBody>
      </p:sp>
    </p:spTree>
    <p:extLst>
      <p:ext uri="{BB962C8B-B14F-4D97-AF65-F5344CB8AC3E}">
        <p14:creationId xmlns:p14="http://schemas.microsoft.com/office/powerpoint/2010/main" val="168653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80B9F5-25BC-FC32-DCE2-C4001CED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171B804-28A1-A591-E180-F20664300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뷰어 이미지">
            <a:extLst>
              <a:ext uri="{FF2B5EF4-FFF2-40B4-BE49-F238E27FC236}">
                <a16:creationId xmlns:a16="http://schemas.microsoft.com/office/drawing/2014/main" id="{56172755-F69C-CE9A-C7FB-9BF985F22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150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B41E3F-BEB2-7965-D735-5BD406EF2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성막과 신앙의 자라남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E8FD28-65FA-8138-259A-257AE8A11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 뜰 </a:t>
            </a:r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잠   언</a:t>
            </a:r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아이신앙</a:t>
            </a:r>
            <a:endParaRPr lang="en-US" altLang="ko-KR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성   소</a:t>
            </a:r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전도서</a:t>
            </a:r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청년신앙</a:t>
            </a:r>
            <a:endParaRPr lang="en-US" altLang="ko-KR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지성소</a:t>
            </a:r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아가서</a:t>
            </a:r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아비신앙</a:t>
            </a:r>
          </a:p>
        </p:txBody>
      </p:sp>
    </p:spTree>
    <p:extLst>
      <p:ext uri="{BB962C8B-B14F-4D97-AF65-F5344CB8AC3E}">
        <p14:creationId xmlns:p14="http://schemas.microsoft.com/office/powerpoint/2010/main" val="952222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AD66EC-37D5-712F-AA31-F07FEABCD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AB815AE-58C6-15B9-13AC-FEFC2FCE9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뷰어 이미지">
            <a:extLst>
              <a:ext uri="{FF2B5EF4-FFF2-40B4-BE49-F238E27FC236}">
                <a16:creationId xmlns:a16="http://schemas.microsoft.com/office/drawing/2014/main" id="{075E5F7E-8CF9-2B63-E0CC-E98C54CBC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4" y="0"/>
            <a:ext cx="4790758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뷰어 이미지">
            <a:extLst>
              <a:ext uri="{FF2B5EF4-FFF2-40B4-BE49-F238E27FC236}">
                <a16:creationId xmlns:a16="http://schemas.microsoft.com/office/drawing/2014/main" id="{FE9008BD-51B8-190B-36E5-1B5B99945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14821"/>
          <a:stretch>
            <a:fillRect/>
          </a:stretch>
        </p:blipFill>
        <p:spPr bwMode="auto">
          <a:xfrm>
            <a:off x="4788024" y="0"/>
            <a:ext cx="4355976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594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FECF7A-5912-E0A0-3682-022C91F31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745BBC2-D57D-9C14-4884-6C0A7AD77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뷰어 이미지">
            <a:extLst>
              <a:ext uri="{FF2B5EF4-FFF2-40B4-BE49-F238E27FC236}">
                <a16:creationId xmlns:a16="http://schemas.microsoft.com/office/drawing/2014/main" id="{5EE46F5A-A574-AF59-3087-11DFE5CBC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792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085E64-B487-B0BE-FA04-BAE7C3208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초대교회의 직분 구조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5A8610-5FAB-C468-A1BE-07C85B4C5B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영적세계 </a:t>
            </a:r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사도 선지자</a:t>
            </a:r>
            <a:b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인지세계 </a:t>
            </a:r>
            <a: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목사 교사</a:t>
            </a:r>
            <a:b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en-US" altLang="ko-KR" sz="44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4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전도자</a:t>
            </a:r>
          </a:p>
        </p:txBody>
      </p:sp>
    </p:spTree>
    <p:extLst>
      <p:ext uri="{BB962C8B-B14F-4D97-AF65-F5344CB8AC3E}">
        <p14:creationId xmlns:p14="http://schemas.microsoft.com/office/powerpoint/2010/main" val="3529394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altLang="ko-KR" sz="5400" b="1" i="1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br>
              <a:rPr lang="en-US" altLang="ko-KR" sz="5400" b="1" i="1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br>
              <a:rPr lang="en-US" altLang="ko-KR" sz="5400" b="1" i="1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br>
              <a:rPr lang="en-US" altLang="ko-KR" sz="5400" b="1" i="1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r>
              <a:rPr lang="en-US" altLang="ko-KR" sz="4400" b="1" i="1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16</a:t>
            </a:r>
            <a:r>
              <a:rPr lang="ko-KR" altLang="en-US" sz="44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 </a:t>
            </a:r>
            <a:br>
              <a:rPr lang="en-US" altLang="ko-KR" sz="44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r>
              <a:rPr lang="ko-KR" altLang="en-US" sz="4400" kern="1200" dirty="0" err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시몬</a:t>
            </a:r>
            <a:r>
              <a:rPr lang="ko-KR" altLang="en-US" sz="44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 베드로가 대답하여 </a:t>
            </a:r>
            <a:br>
              <a:rPr lang="en-US" altLang="ko-KR" sz="44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r>
              <a:rPr lang="ko-KR" altLang="en-US" sz="44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이르되 주는 그리스도시요 </a:t>
            </a:r>
            <a:br>
              <a:rPr lang="en-US" altLang="ko-KR" sz="44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r>
              <a:rPr lang="ko-KR" altLang="en-US" sz="44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살아 계신 하나님의 </a:t>
            </a:r>
            <a:br>
              <a:rPr lang="en-US" altLang="ko-KR" sz="44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r>
              <a:rPr lang="ko-KR" altLang="en-US" sz="4400" kern="1200" dirty="0" err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아들이시니이다</a:t>
            </a:r>
            <a:r>
              <a:rPr lang="ko-KR" altLang="en-US" sz="44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 </a:t>
            </a:r>
            <a:endParaRPr lang="ko-KR" altLang="en-US" sz="4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altLang="ko-KR" sz="4000" b="1" i="1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br>
              <a:rPr lang="en-US" altLang="ko-KR" sz="4000" b="1" i="1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br>
              <a:rPr lang="en-US" altLang="ko-KR" sz="4000" b="1" i="1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br>
              <a:rPr lang="en-US" altLang="ko-KR" sz="4000" b="1" i="1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br>
              <a:rPr lang="en-US" altLang="ko-KR" sz="4000" b="1" i="1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r>
              <a:rPr lang="en-US" altLang="ko-KR" sz="4000" b="1" i="1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17</a:t>
            </a:r>
            <a:r>
              <a:rPr lang="ko-KR" altLang="en-US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 </a:t>
            </a:r>
            <a:br>
              <a:rPr lang="en-US" altLang="ko-KR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r>
              <a:rPr lang="ko-KR" altLang="en-US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예수께서 대답하여 </a:t>
            </a:r>
            <a:r>
              <a:rPr lang="ko-KR" altLang="en-US" sz="4000" kern="1200" dirty="0" err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이르시되</a:t>
            </a:r>
            <a:r>
              <a:rPr lang="ko-KR" altLang="en-US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 </a:t>
            </a:r>
            <a:br>
              <a:rPr lang="en-US" altLang="ko-KR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r>
              <a:rPr lang="ko-KR" altLang="en-US" sz="4000" kern="1200" dirty="0" err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바요나</a:t>
            </a:r>
            <a:r>
              <a:rPr lang="ko-KR" altLang="en-US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 시몬아 네가 복이 있도다 </a:t>
            </a:r>
            <a:br>
              <a:rPr lang="en-US" altLang="ko-KR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r>
              <a:rPr lang="ko-KR" altLang="en-US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이를 </a:t>
            </a:r>
            <a:r>
              <a:rPr lang="ko-KR" altLang="en-US" sz="4000" kern="1200" dirty="0" err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네게</a:t>
            </a:r>
            <a:r>
              <a:rPr lang="ko-KR" altLang="en-US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 알게 한 이는 혈육이 아니요 </a:t>
            </a:r>
            <a:br>
              <a:rPr lang="en-US" altLang="ko-KR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r>
              <a:rPr lang="ko-KR" altLang="en-US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하늘에 계신 내 </a:t>
            </a:r>
            <a:r>
              <a:rPr lang="ko-KR" altLang="en-US" sz="4000" kern="1200" dirty="0" err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아버지시니라</a:t>
            </a:r>
            <a:r>
              <a:rPr lang="ko-KR" altLang="en-US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 </a:t>
            </a:r>
            <a:endParaRPr lang="ko-KR" altLang="en-US" sz="4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n-US" altLang="ko-KR" sz="4000" b="1" i="1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br>
              <a:rPr lang="en-US" altLang="ko-KR" sz="4000" b="1" i="1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br>
              <a:rPr lang="en-US" altLang="ko-KR" sz="4000" b="1" i="1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br>
              <a:rPr lang="en-US" altLang="ko-KR" sz="4000" b="1" i="1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br>
              <a:rPr lang="en-US" altLang="ko-KR" sz="4000" b="1" i="1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r>
              <a:rPr lang="en-US" altLang="ko-KR" sz="4000" b="1" i="1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18</a:t>
            </a:r>
            <a:r>
              <a:rPr lang="ko-KR" altLang="en-US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 </a:t>
            </a:r>
            <a:br>
              <a:rPr lang="en-US" altLang="ko-KR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r>
              <a:rPr lang="ko-KR" altLang="en-US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또 내가 네게 </a:t>
            </a:r>
            <a:r>
              <a:rPr lang="ko-KR" altLang="en-US" sz="4000" kern="1200" dirty="0" err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이르노니</a:t>
            </a:r>
            <a:r>
              <a:rPr lang="ko-KR" altLang="en-US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 </a:t>
            </a:r>
            <a:br>
              <a:rPr lang="en-US" altLang="ko-KR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r>
              <a:rPr lang="ko-KR" altLang="en-US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너는 베드로라 내가 </a:t>
            </a:r>
            <a:br>
              <a:rPr lang="en-US" altLang="ko-KR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r>
              <a:rPr lang="ko-KR" altLang="en-US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이 반석 위에 내 교회를 </a:t>
            </a:r>
            <a:br>
              <a:rPr lang="en-US" altLang="ko-KR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r>
              <a:rPr lang="ko-KR" altLang="en-US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세우리니 음부의 권세가 </a:t>
            </a:r>
            <a:br>
              <a:rPr lang="en-US" altLang="ko-KR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r>
              <a:rPr lang="ko-KR" altLang="en-US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이기지 못하리라 </a:t>
            </a:r>
            <a:endParaRPr lang="ko-KR" altLang="en-US" sz="4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altLang="ko-KR" sz="4000" b="1" i="1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br>
              <a:rPr lang="en-US" altLang="ko-KR" sz="4000" b="1" i="1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br>
              <a:rPr lang="en-US" altLang="ko-KR" sz="4000" b="1" i="1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br>
              <a:rPr lang="en-US" altLang="ko-KR" sz="4000" b="1" i="1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br>
              <a:rPr lang="en-US" altLang="ko-KR" sz="4000" b="1" i="1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br>
              <a:rPr lang="en-US" altLang="ko-KR" sz="4000" b="1" i="1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r>
              <a:rPr lang="en-US" altLang="ko-KR" sz="4000" b="1" i="1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19</a:t>
            </a:r>
            <a:r>
              <a:rPr lang="ko-KR" altLang="en-US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 </a:t>
            </a:r>
            <a:br>
              <a:rPr lang="en-US" altLang="ko-KR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r>
              <a:rPr lang="ko-KR" altLang="en-US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내가 천국 열쇠를 </a:t>
            </a:r>
            <a:r>
              <a:rPr lang="ko-KR" altLang="en-US" sz="4000" kern="1200" dirty="0" err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네게</a:t>
            </a:r>
            <a:r>
              <a:rPr lang="ko-KR" altLang="en-US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 주리니 </a:t>
            </a:r>
            <a:br>
              <a:rPr lang="en-US" altLang="ko-KR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r>
              <a:rPr lang="ko-KR" altLang="en-US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네가 땅에서 무엇이든지 매면 </a:t>
            </a:r>
            <a:br>
              <a:rPr lang="en-US" altLang="ko-KR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r>
              <a:rPr lang="ko-KR" altLang="en-US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하늘에서도 매일 것이요 </a:t>
            </a:r>
            <a:br>
              <a:rPr lang="en-US" altLang="ko-KR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r>
              <a:rPr lang="ko-KR" altLang="en-US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네가 땅에서 무엇이든지 풀면 </a:t>
            </a:r>
            <a:br>
              <a:rPr lang="en-US" altLang="ko-KR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r>
              <a:rPr lang="ko-KR" altLang="en-US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하늘에서도 풀리리라 하시고 </a:t>
            </a:r>
            <a:br>
              <a:rPr lang="en-US" altLang="ko-KR" sz="4000" kern="12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  <a:cs typeface="+mj-cs"/>
              </a:rPr>
            </a:br>
            <a:r>
              <a:rPr lang="ko-KR" altLang="en-US" sz="4000" kern="12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아멘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466B3-8A7D-5FE5-C4C6-8BCD3A9A3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062B88-1281-5678-07C0-A7724A015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20" y="0"/>
            <a:ext cx="8858280" cy="1102519"/>
          </a:xfrm>
        </p:spPr>
        <p:txBody>
          <a:bodyPr>
            <a:normAutofit fontScale="90000"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lang="en-US" altLang="ko-KR" sz="5400" dirty="0">
                <a:latin typeface="HY견고딕" pitchFamily="18" charset="-127"/>
                <a:ea typeface="HY견고딕" pitchFamily="18" charset="-127"/>
              </a:rPr>
            </a:br>
            <a:br>
              <a:rPr lang="en-US" altLang="ko-KR" sz="5400" dirty="0">
                <a:latin typeface="HY견고딕" pitchFamily="18" charset="-127"/>
                <a:ea typeface="HY견고딕" pitchFamily="18" charset="-127"/>
              </a:rPr>
            </a:br>
            <a:br>
              <a:rPr lang="en-US" altLang="ko-KR" sz="5400" dirty="0">
                <a:latin typeface="HY견고딕" pitchFamily="18" charset="-127"/>
                <a:ea typeface="HY견고딕" pitchFamily="18" charset="-127"/>
              </a:rPr>
            </a:br>
            <a:br>
              <a:rPr lang="en-US" altLang="ko-KR" sz="5400" dirty="0">
                <a:latin typeface="HY견고딕" pitchFamily="18" charset="-127"/>
                <a:ea typeface="HY견고딕" pitchFamily="18" charset="-127"/>
              </a:rPr>
            </a:br>
            <a:br>
              <a:rPr lang="en-US" altLang="ko-KR" sz="5400" dirty="0">
                <a:latin typeface="HY견고딕" pitchFamily="18" charset="-127"/>
                <a:ea typeface="HY견고딕" pitchFamily="18" charset="-127"/>
              </a:rPr>
            </a:br>
            <a:r>
              <a:rPr lang="ko-KR" altLang="en-US" sz="5300" dirty="0">
                <a:latin typeface="HY견고딕" pitchFamily="18" charset="-127"/>
                <a:ea typeface="HY견고딕" pitchFamily="18" charset="-127"/>
              </a:rPr>
              <a:t>마태복음</a:t>
            </a:r>
            <a:r>
              <a:rPr lang="en-US" altLang="ko-KR" sz="5300" dirty="0">
                <a:latin typeface="HY견고딕" pitchFamily="18" charset="-127"/>
                <a:ea typeface="HY견고딕" pitchFamily="18" charset="-127"/>
              </a:rPr>
              <a:t>16</a:t>
            </a:r>
            <a:r>
              <a:rPr lang="ko-KR" altLang="en-US" sz="5300" dirty="0">
                <a:latin typeface="HY견고딕" pitchFamily="18" charset="-127"/>
                <a:ea typeface="HY견고딕" pitchFamily="18" charset="-127"/>
              </a:rPr>
              <a:t>장</a:t>
            </a:r>
            <a:r>
              <a:rPr lang="en-US" altLang="ko-KR" sz="5300" dirty="0">
                <a:latin typeface="HY견고딕" pitchFamily="18" charset="-127"/>
                <a:ea typeface="HY견고딕" pitchFamily="18" charset="-127"/>
              </a:rPr>
              <a:t>16-19</a:t>
            </a:r>
            <a:r>
              <a:rPr lang="ko-KR" altLang="en-US" sz="5300" dirty="0">
                <a:latin typeface="HY견고딕" pitchFamily="18" charset="-127"/>
                <a:ea typeface="HY견고딕" pitchFamily="18" charset="-127"/>
              </a:rPr>
              <a:t>절</a:t>
            </a:r>
            <a:br>
              <a:rPr lang="en-US" altLang="ko-KR" sz="5300" dirty="0">
                <a:latin typeface="HY견고딕" pitchFamily="18" charset="-127"/>
                <a:ea typeface="HY견고딕" pitchFamily="18" charset="-127"/>
              </a:rPr>
            </a:br>
            <a:endParaRPr lang="ko-KR" altLang="en-US" sz="6000" kern="12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  <a:cs typeface="+mj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br>
              <a:rPr lang="en-US" altLang="ko-KR" sz="2200" dirty="0">
                <a:latin typeface="HY견고딕" pitchFamily="18" charset="-127"/>
                <a:ea typeface="HY견고딕" pitchFamily="18" charset="-127"/>
              </a:rPr>
            </a:br>
            <a:r>
              <a:rPr lang="ko-KR" altLang="en-US" sz="67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교회의 권세 교회의 영광</a:t>
            </a:r>
            <a:br>
              <a:rPr lang="en-US" altLang="ko-KR" sz="67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</a:br>
            <a:br>
              <a:rPr lang="en-US" altLang="ko-KR" sz="67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ko-KR" altLang="en-US" sz="4900" dirty="0" err="1">
                <a:latin typeface="HY견고딕" pitchFamily="18" charset="-127"/>
                <a:ea typeface="HY견고딕" pitchFamily="18" charset="-127"/>
              </a:rPr>
              <a:t>내남제일교회</a:t>
            </a:r>
            <a:endParaRPr lang="ko-KR" altLang="en-US" sz="4400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Picture 2" descr="https://t1.daumcdn.net/cfile/cafe/2746F540569C149B26">
            <a:extLst>
              <a:ext uri="{FF2B5EF4-FFF2-40B4-BE49-F238E27FC236}">
                <a16:creationId xmlns:a16="http://schemas.microsoft.com/office/drawing/2014/main" id="{C168410A-12E0-3BE6-521A-AD576F198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127" t="73288" r="82421" b="3870"/>
          <a:stretch>
            <a:fillRect/>
          </a:stretch>
        </p:blipFill>
        <p:spPr bwMode="auto">
          <a:xfrm>
            <a:off x="7858148" y="214296"/>
            <a:ext cx="1071538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5963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308664-BB87-23F7-EF93-C64235981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E8DB72A-E216-142F-744F-F48E3A158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뷰어 이미지">
            <a:extLst>
              <a:ext uri="{FF2B5EF4-FFF2-40B4-BE49-F238E27FC236}">
                <a16:creationId xmlns:a16="http://schemas.microsoft.com/office/drawing/2014/main" id="{A1075633-6EE6-8D9B-A8C9-9DE5A457A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934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D38F0F-2C7A-1ECF-83BC-8B5B90060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2748D2F-3ED7-C601-821C-02C9948D7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6" name="Picture 4" descr="뷰어 이미지">
            <a:extLst>
              <a:ext uri="{FF2B5EF4-FFF2-40B4-BE49-F238E27FC236}">
                <a16:creationId xmlns:a16="http://schemas.microsoft.com/office/drawing/2014/main" id="{B38A735A-DC8C-D0CF-EE21-10B32DAF0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820"/>
            <a:ext cx="9144000" cy="516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525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625485-4D0E-09B8-B7C4-45B5B59A7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AC5506-045C-033D-DA4F-CD6B0D7E3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뷰어 이미지">
            <a:extLst>
              <a:ext uri="{FF2B5EF4-FFF2-40B4-BE49-F238E27FC236}">
                <a16:creationId xmlns:a16="http://schemas.microsoft.com/office/drawing/2014/main" id="{CFA9FF93-1D40-C074-CD41-A45CA9C7F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426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15874</TotalTime>
  <Words>236</Words>
  <Application>Microsoft Office PowerPoint</Application>
  <PresentationFormat>화면 슬라이드 쇼(16:9)</PresentationFormat>
  <Paragraphs>24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3" baseType="lpstr">
      <vt:lpstr>HY견고딕</vt:lpstr>
      <vt:lpstr>맑은 고딕</vt:lpstr>
      <vt:lpstr>Arial</vt:lpstr>
      <vt:lpstr>Office 테마</vt:lpstr>
      <vt:lpstr>     마태복음16장16-19절   교회의 권세 교회의 영광  내남제일교회</vt:lpstr>
      <vt:lpstr>    16  시몬 베드로가 대답하여  이르되 주는 그리스도시요  살아 계신 하나님의  아들이시니이다 </vt:lpstr>
      <vt:lpstr>     17  예수께서 대답하여 이르시되  바요나 시몬아 네가 복이 있도다  이를 네게 알게 한 이는 혈육이 아니요  하늘에 계신 내 아버지시니라 </vt:lpstr>
      <vt:lpstr>     18  또 내가 네게 이르노니  너는 베드로라 내가  이 반석 위에 내 교회를  세우리니 음부의 권세가  이기지 못하리라 </vt:lpstr>
      <vt:lpstr>      19  내가 천국 열쇠를 네게 주리니  네가 땅에서 무엇이든지 매면  하늘에서도 매일 것이요  네가 땅에서 무엇이든지 풀면  하늘에서도 풀리리라 하시고  아멘</vt:lpstr>
      <vt:lpstr>     마태복음16장16-19절   교회의 권세 교회의 영광  내남제일교회</vt:lpstr>
      <vt:lpstr>PowerPoint 프레젠테이션</vt:lpstr>
      <vt:lpstr>PowerPoint 프레젠테이션</vt:lpstr>
      <vt:lpstr>PowerPoint 프레젠테이션</vt:lpstr>
      <vt:lpstr>건강한 교회는 자라난다.</vt:lpstr>
      <vt:lpstr>PowerPoint 프레젠테이션</vt:lpstr>
      <vt:lpstr>건강한 교회는 자라난다.</vt:lpstr>
      <vt:lpstr>오대사명에 충실하자 </vt:lpstr>
      <vt:lpstr>교회다움을 회복하라</vt:lpstr>
      <vt:lpstr>PowerPoint 프레젠테이션</vt:lpstr>
      <vt:lpstr>성막과 신앙의 자라남</vt:lpstr>
      <vt:lpstr>PowerPoint 프레젠테이션</vt:lpstr>
      <vt:lpstr>PowerPoint 프레젠테이션</vt:lpstr>
      <vt:lpstr>초대교회의 직분 구조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눅 17장11-19(신124p)  감사의 능력</dc:title>
  <dc:creator>Registered User</dc:creator>
  <cp:lastModifiedBy>주희 원</cp:lastModifiedBy>
  <cp:revision>1266</cp:revision>
  <dcterms:created xsi:type="dcterms:W3CDTF">2020-10-24T04:07:28Z</dcterms:created>
  <dcterms:modified xsi:type="dcterms:W3CDTF">2026-06-07T04:43:29Z</dcterms:modified>
</cp:coreProperties>
</file>