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447" r:id="rId2"/>
    <p:sldId id="448" r:id="rId3"/>
    <p:sldId id="476" r:id="rId4"/>
    <p:sldId id="475" r:id="rId5"/>
    <p:sldId id="474" r:id="rId6"/>
    <p:sldId id="473" r:id="rId7"/>
    <p:sldId id="472" r:id="rId8"/>
    <p:sldId id="471" r:id="rId9"/>
    <p:sldId id="470" r:id="rId10"/>
    <p:sldId id="469" r:id="rId11"/>
    <p:sldId id="468" r:id="rId12"/>
    <p:sldId id="467" r:id="rId13"/>
    <p:sldId id="466" r:id="rId14"/>
    <p:sldId id="465" r:id="rId15"/>
    <p:sldId id="464" r:id="rId16"/>
    <p:sldId id="463" r:id="rId17"/>
    <p:sldId id="462" r:id="rId18"/>
    <p:sldId id="461" r:id="rId19"/>
    <p:sldId id="460" r:id="rId20"/>
    <p:sldId id="459" r:id="rId21"/>
    <p:sldId id="458" r:id="rId22"/>
    <p:sldId id="457" r:id="rId23"/>
    <p:sldId id="456" r:id="rId24"/>
    <p:sldId id="455" r:id="rId25"/>
    <p:sldId id="454" r:id="rId26"/>
    <p:sldId id="453" r:id="rId27"/>
    <p:sldId id="452" r:id="rId28"/>
    <p:sldId id="451" r:id="rId29"/>
    <p:sldId id="450" r:id="rId30"/>
    <p:sldId id="449" r:id="rId3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402" y="7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71525" y="757149"/>
            <a:ext cx="7715275" cy="1102519"/>
          </a:xfrm>
        </p:spPr>
        <p:txBody>
          <a:bodyPr>
            <a:normAutofit fontScale="90000"/>
          </a:bodyPr>
          <a:lstStyle/>
          <a:p>
            <a:pPr algn="l" defTabSz="822960">
              <a:buFont typeface="Arial" pitchFamily="34" charset="0"/>
              <a:buNone/>
              <a:defRPr/>
            </a:pP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15-43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80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베드로의 설교</a:t>
            </a:r>
            <a:br>
              <a:rPr lang="en-US" altLang="ko-KR" sz="40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2318B0-EA5F-160B-6296-709AFB865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10:23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불러 들여 유숙하게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이튿날 일어나 그들과 함께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갈새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욥바에서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온 어떤 형제들도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함께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56BB741-A3A6-223F-D735-6CE43405F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8003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152931-8CB4-B77B-BB2A-1F6D0ECED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10:24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이튿날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가이사랴에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들어가니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고넬료가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그의 친척과 가까운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친구들을 모아 기다리더니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C53F96-491F-1258-96DC-8B11F10D2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5139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A939D4-0600-654A-C85E-3693BB5FA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10:25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마침 베드로가 들어올 때에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고넬료가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맞아 발 앞에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엎드리어 절하니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07BE90-6278-EA23-0203-E169400B9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2613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94D86D-DF89-DB37-3FB5-52AFD1B4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10:26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일으켜 이르되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일어서라 나도 사람이라 하고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7CA136-B3AA-172B-0198-291E7771A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7711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0119B5-D915-B397-8D8F-0C462E512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10:27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더불어 말하며 들어가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여러 사람이 모인 것을 보고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A47E08-F448-B889-B3DC-C072313A3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1981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B82946-8266-5AF0-9900-0083881F9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10:28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이르되 유대인으로서 이방인과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교제하며 가까이 하는 것이 위법인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줄은 너희도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알거니와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하나님께서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내게 지시하사 아무도 속되다 하거나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깨끗하지 않다 하지 말라 하시기로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F7A9C1C-2946-1890-5FAE-EB2B37B30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8257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9F8E38-6761-F1E7-50DB-BF073B01B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10:29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부름을 사양하지 아니하고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왔노라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묻노니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무슨 일로 나를 불렀느냐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6CA0D17-71E4-7AEA-E946-414D2D2FD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1935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E956B6-368B-8E83-34CA-B309E70F7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10:30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고넬료가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이르되 내가 나흘 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이맘때까지 내 집에서 제 구 시 기도를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하는데 갑자기 한 사람이 빛난 옷을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입고 내 앞에 서서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D4C6D90-7F98-9665-9AE2-F5A0FC490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6161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6AD324-F1A3-EBDC-B475-1337E3FB9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10:31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말하되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하나님이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네 기도를 들으시고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네 구제를 기억하셨으니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2ACE351-4D49-620F-F7C8-16815C231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0511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D6F1A7-AFB0-340E-6FDC-B8C1752FC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10:32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사람을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욥바에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보내어 베드로라 하는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시몬을 청하라 그가 바닷가 무두장이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시몬의 집에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유숙하느니라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하시기로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BD8820-D0B2-6EF6-C5A5-2ED45A0DD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232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01EDF9-D43C-101C-D220-CA9363B48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10:15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또 두 번째 소리가 있으되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하나님께서 깨끗하게 하신 것을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네가 속되다 하지 말라 하더라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7F645A3-4535-2373-E961-0B0DA0C00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458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488E18-D46F-AE68-5722-F35D19D5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10:33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곧 당신에게 사람을 보내었는데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오셨으니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잘하였나이다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이제 우리는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주께서 당신에게 명하신 모든 것을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듣고자 하여 다 하나님 앞에 있나이다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26CB690-C731-7668-FB01-3F3A52C85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5084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FE6321-A61A-1BBA-3103-B2F5A702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10:34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입을 열어 말하되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참으로 하나님은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사람의 외모를 보지 아니하시고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63717D-9C52-5F44-52C6-4B2B15E43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6726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CECC91-DB47-E891-DFF2-1F9CDFFA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10:35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각 나라 중 하나님을 경외하며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의를 행하는 사람은 다 받으시는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줄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깨달았도다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B4417C8-966E-F5E0-BC6E-0DE158F14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9718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8E366A-F8B3-47C7-A2FA-A3D9CDCD5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10:36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만유의 주 되신 예수 그리스도로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말미암아 화평의 복음을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전하사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이스라엘 자손들에게 보내신 말씀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B8C8AE-8FA8-249E-53FE-C69F7DCFC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47034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9EF1D7-568F-BB15-8546-E58C2BB5F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10:37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곧 요한이 그 세례를 반포한 후에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갈릴리에서 시작하여 온 유대에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두루 전파된 그것을 너희도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알거니와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422E08A-CB53-2338-B725-330D705EA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64993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79BEA8-1C21-3C26-CECF-7ACBFB9E0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10:38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하나님이 나사렛 예수에게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성령과 능력을 기름 붓듯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하셨으매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두루 다니시며 선한 일을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행하시고 마귀에게 눌린 모든 사람을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고치셨으니 이는 하나님이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함께 하셨음이라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24771E5-CCE7-1745-054E-32F19C541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70627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52D252-13E5-8C0A-09C5-3B85D38F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10:39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우리는 유대인의 땅과 예루살렘에서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행하신 모든 일에 증인이라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그를 그들이 나무에 달아 죽였으나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9DF442-EA48-549E-5B72-308138C1C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64123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CFB53D-6B33-0376-599F-CD79AB9C2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10:40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하나님이 사흘 만에 다시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살리사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나타내시되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DBAC15-18F9-948A-FBFA-3F02C04AB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9551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8CB313-55E7-2D2C-3FEC-7415F8742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10:41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모든 백성에게 하신 것이 아니요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오직 미리 택하신 증인 곧 죽은 자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가운데서 부활하신 후 그를 모시고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음식을 먹은 우리에게 하신 것이라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0A005D-5997-CC4F-4A17-6AB42FCD6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9391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15DF82-4963-1D02-2978-198FDBECD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10:42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우리에게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명하사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백성에게 전도하되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하나님이 살아 있는 자와 죽은 자의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재판장으로 정하신 자가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곧 이 사람인 것을 증언하게 하셨고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891255-872C-A870-1D31-0C9A2459F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5414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A268E4-D538-4CA3-1852-72014A135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10:16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이런 일이 세 번 있은 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그릇이 곧 하늘로 올려져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E0C3F54-82DC-A39A-39A4-D68C9F2A1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82363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E357C7-2DEA-F104-32A5-0DDE7C557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10:43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그에 대하여 모든 선지자도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증언하되 그를 믿는 사람들이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다 그의 이름을 힘입어 죄 사함을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받는다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하였느니라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9648D0-063F-FBCD-42B1-F034EE61C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4375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D220C5-0EF8-C79F-9268-5FB4248E0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10:17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본 바 환상이 무슨 뜻인지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속으로 의아해 하더니 마침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고넬료가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보낸 사람들이 시몬의 집을 찾아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문 밖에 서서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62686E-07C3-7515-B908-1A11B38CF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503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A88349-17FC-28D9-0290-4E8BAA309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10:18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불러 묻되 베드로라 하는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시몬이 여기 유숙하느냐 하거늘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293E45A-C684-62E5-FD17-7485A93F5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7354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7AD24A-33BA-7197-C100-5FF3794A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10:19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그 환상에 대하여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생각할 때에 성령께서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그에게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말씀하시되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두 사람이 너를 찾으니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BD6991-A04B-2700-E7D0-C25CC40F0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6636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D8908A-8AD6-5566-7144-2D1BD31BD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10:20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일어나 내려가 의심하지 말고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함께 가라 내가 그들을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보내었느니라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하시니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4BE5FF0-B90C-0FA4-FAD7-F85B68138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3646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39D799-BA40-4C68-4189-0E13F79BA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10:21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내려가 그 사람들을 보고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이르되 내가 곧 너희가 찾는 사람인데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너희가 무슨 일로 왔느냐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62B1870-B9D3-5E2F-4C2D-E88181EC8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730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DAC5F4-4594-BCDE-81DB-3098BC438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10:22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대답하되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백부장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고넬료는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의인이요 하나님을 경외하는 사람이라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유대 온 족속이 칭찬하더니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거룩한 천사의 지시를 받아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당신을 그 집으로 청하여 말을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들으려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하느니라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한대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FF6E2B1-922C-1FF8-BB79-22C7680C1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6553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15932</TotalTime>
  <Words>628</Words>
  <Application>Microsoft Office PowerPoint</Application>
  <PresentationFormat>화면 슬라이드 쇼(16:9)</PresentationFormat>
  <Paragraphs>86</Paragraphs>
  <Slides>30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4" baseType="lpstr">
      <vt:lpstr>HY견고딕</vt:lpstr>
      <vt:lpstr>맑은 고딕</vt:lpstr>
      <vt:lpstr>Arial</vt:lpstr>
      <vt:lpstr>Office 테마</vt:lpstr>
      <vt:lpstr>     사도행전10장 15-43절   베드로의 설교  내남제일교회 원주희 목사  </vt:lpstr>
      <vt:lpstr>    10:15  또 두 번째 소리가 있으되  하나님께서 깨끗하게 하신 것을  네가 속되다 하지 말라 하더라  </vt:lpstr>
      <vt:lpstr>  10:16  이런 일이 세 번 있은 후  그 그릇이 곧 하늘로 올려져 가니라 </vt:lpstr>
      <vt:lpstr>    10:17  베드로가 본 바 환상이 무슨 뜻인지  속으로 의아해 하더니 마침 고넬료가  보낸 사람들이 시몬의 집을 찾아  문 밖에 서서 </vt:lpstr>
      <vt:lpstr>   10:18  불러 묻되 베드로라 하는  시몬이 여기 유숙하느냐 하거늘  </vt:lpstr>
      <vt:lpstr>     10:19  베드로가 그 환상에 대하여  생각할 때에 성령께서  그에게 말씀하시되  두 사람이 너를 찾으니  </vt:lpstr>
      <vt:lpstr>   10:20  일어나 내려가 의심하지 말고  함께 가라 내가 그들을  보내었느니라 하시니</vt:lpstr>
      <vt:lpstr>     10:21  베드로가 내려가 그 사람들을 보고  이르되 내가 곧 너희가 찾는 사람인데  너희가 무슨 일로 왔느냐  </vt:lpstr>
      <vt:lpstr>      10:22  그들이 대답하되 백부장 고넬료는  의인이요 하나님을 경외하는 사람이라  유대 온 족속이 칭찬하더니  그가 거룩한 천사의 지시를 받아  당신을 그 집으로 청하여 말을  들으려 하느니라 한대 </vt:lpstr>
      <vt:lpstr>      10:23  베드로가 불러 들여 유숙하게 하니라  이튿날 일어나 그들과 함께 갈새  욥바에서 온 어떤 형제들도  함께 가니라 </vt:lpstr>
      <vt:lpstr>     10:24  이튿날 가이사랴에 들어가니  고넬료가 그의 친척과 가까운  친구들을 모아 기다리더니  </vt:lpstr>
      <vt:lpstr>    10:25  마침 베드로가 들어올 때에  고넬료가 맞아 발 앞에  엎드리어 절하니 </vt:lpstr>
      <vt:lpstr>    10:26  베드로가 일으켜 이르되  일어서라 나도 사람이라 하고  </vt:lpstr>
      <vt:lpstr>  10:27  더불어 말하며 들어가  여러 사람이 모인 것을 보고  </vt:lpstr>
      <vt:lpstr>      10:28  이르되 유대인으로서 이방인과  교제하며 가까이 하는 것이 위법인  줄은 너희도 알거니와 하나님께서  내게 지시하사 아무도 속되다 하거나  깨끗하지 않다 하지 말라 하시기로  </vt:lpstr>
      <vt:lpstr>  10:29  부름을 사양하지 아니하고 왔노라  묻노니 무슨 일로 나를 불렀느냐  </vt:lpstr>
      <vt:lpstr>     10:30  고넬료가 이르되 내가 나흘 전  이맘때까지 내 집에서 제 구 시 기도를  하는데 갑자기 한 사람이 빛난 옷을  입고 내 앞에 서서  </vt:lpstr>
      <vt:lpstr>   10:31  말하되 고넬료야 하나님이  네 기도를 들으시고  네 구제를 기억하셨으니  </vt:lpstr>
      <vt:lpstr>    10:32  사람을 욥바에 보내어 베드로라 하는  시몬을 청하라 그가 바닷가 무두장이  시몬의 집에 유숙하느니라 하시기로 </vt:lpstr>
      <vt:lpstr>      10:33  내가 곧 당신에게 사람을 보내었는데  오셨으니 잘하였나이다 이제 우리는  주께서 당신에게 명하신 모든 것을  듣고자 하여 다 하나님 앞에 있나이다  </vt:lpstr>
      <vt:lpstr>    10:34  베드로가 입을 열어 말하되  내가 참으로 하나님은  사람의 외모를 보지 아니하시고  </vt:lpstr>
      <vt:lpstr>    10:35  각 나라 중 하나님을 경외하며  의를 행하는 사람은 다 받으시는  줄 깨달았도다 </vt:lpstr>
      <vt:lpstr>     10:36  만유의 주 되신 예수 그리스도로  말미암아 화평의 복음을 전하사  이스라엘 자손들에게 보내신 말씀  </vt:lpstr>
      <vt:lpstr>    10:37  곧 요한이 그 세례를 반포한 후에  갈릴리에서 시작하여 온 유대에  두루 전파된 그것을 너희도 알거니와  </vt:lpstr>
      <vt:lpstr>       10:38  하나님이 나사렛 예수에게  성령과 능력을 기름 붓듯 하셨으매  그가 두루 다니시며 선한 일을  행하시고 마귀에게 눌린 모든 사람을  고치셨으니 이는 하나님이  함께 하셨음이라  </vt:lpstr>
      <vt:lpstr>    10:39  우리는 유대인의 땅과 예루살렘에서  그가 행하신 모든 일에 증인이라  그를 그들이 나무에 달아 죽였으나  </vt:lpstr>
      <vt:lpstr>  10:40  하나님이 사흘 만에 다시 살리사  나타내시되  </vt:lpstr>
      <vt:lpstr>     10:41  모든 백성에게 하신 것이 아니요  오직 미리 택하신 증인 곧 죽은 자  가운데서 부활하신 후 그를 모시고  음식을 먹은 우리에게 하신 것이라  </vt:lpstr>
      <vt:lpstr>    10:42  우리에게 명하사 백성에게 전도하되  하나님이 살아 있는 자와 죽은 자의  재판장으로 정하신 자가  곧 이 사람인 것을 증언하게 하셨고  </vt:lpstr>
      <vt:lpstr>     10:43  그에 대하여 모든 선지자도  증언하되 그를 믿는 사람들이  다 그의 이름을 힘입어 죄 사함을  받는다 하였느니라  아멘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1269</cp:revision>
  <dcterms:created xsi:type="dcterms:W3CDTF">2020-10-24T04:07:28Z</dcterms:created>
  <dcterms:modified xsi:type="dcterms:W3CDTF">2026-06-20T14:36:19Z</dcterms:modified>
</cp:coreProperties>
</file>