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593" r:id="rId2"/>
    <p:sldId id="594" r:id="rId3"/>
    <p:sldId id="608" r:id="rId4"/>
    <p:sldId id="607" r:id="rId5"/>
    <p:sldId id="606" r:id="rId6"/>
    <p:sldId id="605" r:id="rId7"/>
    <p:sldId id="604" r:id="rId8"/>
    <p:sldId id="603" r:id="rId9"/>
    <p:sldId id="602" r:id="rId10"/>
    <p:sldId id="601" r:id="rId11"/>
    <p:sldId id="600" r:id="rId12"/>
    <p:sldId id="599" r:id="rId13"/>
    <p:sldId id="598" r:id="rId14"/>
    <p:sldId id="597" r:id="rId15"/>
    <p:sldId id="596" r:id="rId16"/>
    <p:sldId id="595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14282" y="714362"/>
            <a:ext cx="8572528" cy="1102519"/>
          </a:xfrm>
        </p:spPr>
        <p:txBody>
          <a:bodyPr>
            <a:normAutofit fontScale="90000"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26-40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890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에디오피아</a:t>
            </a:r>
            <a:r>
              <a:rPr lang="ko-KR" altLang="en-US" sz="8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선교</a:t>
            </a: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4" name="Picture 2" descr="https://t1.daumcdn.net/cfile/cafe/2746F540569C149B26"/>
          <p:cNvPicPr>
            <a:picLocks noChangeAspect="1" noChangeArrowheads="1"/>
          </p:cNvPicPr>
          <p:nvPr/>
        </p:nvPicPr>
        <p:blipFill>
          <a:blip r:embed="rId2" cstate="print"/>
          <a:srcRect l="5127" t="73288" r="82421" b="3870"/>
          <a:stretch>
            <a:fillRect/>
          </a:stretch>
        </p:blipFill>
        <p:spPr bwMode="auto">
          <a:xfrm>
            <a:off x="7858148" y="285734"/>
            <a:ext cx="1003109" cy="14161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AF8DD8-CACE-D3E8-3D3E-88262FDF8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8:34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내시가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빌립에게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말하되 청컨대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묻노니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선지자가 이 말한 것이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누구를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가리킴이냐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자기를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가리킴이냐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타인을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가리킴이냐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4C6DE5-738A-A145-749C-A7AC6EAD2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6751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15C457-3750-7B2D-8A17-CF4835514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입을 열어 이 글에서 시작하여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예수를 가르쳐 복음을 전하니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5568D30-F059-AD3B-08E2-F985D7418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27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155129-A8BE-0BD8-029F-D8BDB153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길 가다가 물 있는 곳에 이르러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내시가 말하되 보라 물이 있으니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세례를 받음에 무슨 거리낌이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있느냐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ADB87B-A444-69A2-70DB-88246E34D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516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9350F-3E60-3E52-8FFB-6556AC60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8:37 (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없음</a:t>
            </a: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 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5FAA52-D1F7-ABE1-1EA8-D5326C956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07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2438C2-8882-5EB6-0C49-CA34544A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en-US" altLang="ko-KR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en-US" altLang="ko-KR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이에 명하여 수레를 멈추고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내시가 둘 다 물에 내려가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세례를 베풀고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19A7A9-5632-5766-4D23-025E517AA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789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6AF33A-38AD-DEDC-9D59-CD4097CD1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둘이 물에서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올라올새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주의 영이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빌립을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이끌어간지라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내시는 기쁘게 길을 가므로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그를 다시 보지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못하니라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76E7D6-A865-D93D-259D-2D727DC91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86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B884D8-7656-F218-2484-222D594DB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8:40 </a:t>
            </a: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빌립은</a:t>
            </a:r>
            <a:r>
              <a:rPr lang="ko-KR" altLang="en-US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아소도에 나타나 </a:t>
            </a: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여러 성을 지나 다니며 </a:t>
            </a: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복음을 전하고 </a:t>
            </a:r>
            <a:r>
              <a:rPr lang="ko-KR" altLang="en-US" sz="4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가이사랴에</a:t>
            </a:r>
            <a:r>
              <a:rPr lang="ko-KR" altLang="en-US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이르니라</a:t>
            </a:r>
            <a:r>
              <a:rPr lang="ko-KR" altLang="en-US" sz="4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4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  <a:p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918136-F221-C2D2-4850-87E23EB28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64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82D6CD-A533-EC0D-BC50-1F507CDE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8:26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주의 사자가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빌립에게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말하여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일어나서 남쪽으로 향하여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예루살렘에서 가사로 내려가는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길까지 가라 하니 그 길은 광야라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03A8084-4543-096A-C869-3CACE089B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151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8B4BCA-9084-11AF-6F67-337019D18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8:27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가서 보니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에디오피아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사람 곧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에디오피아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여왕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간다게의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모든 국고를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맡은 관리인 내시가 예배하러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예루살렘에 왔다가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E9E699-6786-645A-13C4-14CC3835E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713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2BC0BB-D618-D765-D0D3-417392071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8:28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돌아가는데 수레를 타고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선지자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이사야의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글을 읽더라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59ADBB-1BB9-6AD8-A2D3-0806380F9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97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658D85-0438-92A1-F2F9-F04E00E61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8:29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성령이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빌립더러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이르시되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 수레로 가까이 나아가라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하시거늘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8667F4-7E2F-7FCB-81EF-A5E85BF17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4629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D1225D-FAA5-0E10-61B0-A1B12ADEA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8:30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빌립이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달려가서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선지자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이사야의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글 읽는 것을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듣고 말하되 읽는 것을 깨닫느냐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ABACA6-56C6-8CEF-E7A4-3B5ED7A2D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662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F8056B-20A3-CCB8-6D3D-0BC86786F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대답하되 지도해 주는 사람이 없으니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어찌 깨달을 수 있느냐 하고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빌립을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청하여 수레에 올라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같이 앉으라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84EEC43-E85D-36B4-C91B-95B6E3662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8303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BE850-E170-5C2F-13A3-5A5D03AE4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읽는 성경 구절은 이것이니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일렀으되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도살자에게로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가는 양과 같이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끌려갔고 털 깎는 자 앞에 있는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어린 양이 조용함과 같이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그의 입을 열지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아니하였도다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5ABD0CD-DA57-F6F2-37D8-A1D082C05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282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C677C9-A9FA-8809-6590-15BB96C7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8:33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굴욕을 당했을 때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공정한 재판도 받지 못하였으니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누가 그의 세대를 말하리요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그의 생명이 땅에서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빼앗김이로다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하였거늘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0DD4665-0A9F-CB64-1CDC-2AA663534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662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15742</TotalTime>
  <Words>327</Words>
  <Application>Microsoft Office PowerPoint</Application>
  <PresentationFormat>화면 슬라이드 쇼(16:9)</PresentationFormat>
  <Paragraphs>44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HY견고딕</vt:lpstr>
      <vt:lpstr>맑은 고딕</vt:lpstr>
      <vt:lpstr>Arial</vt:lpstr>
      <vt:lpstr>Office 테마</vt:lpstr>
      <vt:lpstr>      사도행전8장 26-40절   에디오피아 선교  내남제일교회 원주희 목사  </vt:lpstr>
      <vt:lpstr>     8:26  주의 사자가 빌립에게 말하여  이르되 일어나서 남쪽으로 향하여  예루살렘에서 가사로 내려가는  길까지 가라 하니 그 길은 광야라  </vt:lpstr>
      <vt:lpstr>     8:27  일어나 가서 보니 에디오피아 사람 곧  에디오피아 여왕 간다게의 모든 국고를  맡은 관리인 내시가 예배하러  예루살렘에 왔다가  </vt:lpstr>
      <vt:lpstr>  8:28  돌아가는데 수레를 타고  선지자 이사야의 글을 읽더라  </vt:lpstr>
      <vt:lpstr>  8:29  성령이 빌립더러 이르시되  이 수레로 가까이 나아가라 하시거늘  </vt:lpstr>
      <vt:lpstr>   8:30  빌립이 달려가서  선지자 이사야의 글 읽는 것을  듣고 말하되 읽는 것을 깨닫느냐  </vt:lpstr>
      <vt:lpstr>    8:31  대답하되 지도해 주는 사람이 없으니  어찌 깨달을 수 있느냐 하고  빌립을 청하여 수레에 올라  같이 앉으라 하니라  </vt:lpstr>
      <vt:lpstr>      8:32  읽는 성경 구절은 이것이니 일렀으되  그가 도살자에게로 가는 양과 같이  끌려갔고 털 깎는 자 앞에 있는  어린 양이 조용함과 같이  그의 입을 열지 아니하였도다  </vt:lpstr>
      <vt:lpstr>      8:33  그가 굴욕을 당했을 때  공정한 재판도 받지 못하였으니  누가 그의 세대를 말하리요  그의 생명이 땅에서 빼앗김이로다  하였거늘  </vt:lpstr>
      <vt:lpstr>     8:34  그 내시가 빌립에게 말하되 청컨대  내가 묻노니 선지자가 이 말한 것이  누구를 가리킴이냐 자기를 가리킴이냐  타인을 가리킴이냐 </vt:lpstr>
      <vt:lpstr>  8:35  빌립이 입을 열어 이 글에서 시작하여  예수를 가르쳐 복음을 전하니  </vt:lpstr>
      <vt:lpstr>     8:36  길 가다가 물 있는 곳에 이르러  그 내시가 말하되 보라 물이 있으니  내가 세례를 받음에 무슨 거리낌이  있느냐  </vt:lpstr>
      <vt:lpstr>  8:37 (없음)  </vt:lpstr>
      <vt:lpstr>   8:38  이에 명하여 수레를 멈추고  빌립과 내시가 둘 다 물에 내려가  빌립이 세례를 베풀고  </vt:lpstr>
      <vt:lpstr>     8:39  둘이 물에서 올라올새  주의 영이 빌립을 이끌어간지라  내시는 기쁘게 길을 가므로  그를 다시 보지 못하니라  </vt:lpstr>
      <vt:lpstr>      8:40  빌립은 아소도에 나타나  여러 성을 지나 다니며  복음을 전하고 가이사랴에  이르니라  아멘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1260</cp:revision>
  <dcterms:created xsi:type="dcterms:W3CDTF">2020-10-24T04:07:28Z</dcterms:created>
  <dcterms:modified xsi:type="dcterms:W3CDTF">2026-06-08T17:24:15Z</dcterms:modified>
</cp:coreProperties>
</file>