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447" r:id="rId2"/>
    <p:sldId id="453" r:id="rId3"/>
    <p:sldId id="452" r:id="rId4"/>
    <p:sldId id="451" r:id="rId5"/>
    <p:sldId id="450" r:id="rId6"/>
    <p:sldId id="449" r:id="rId7"/>
    <p:sldId id="464" r:id="rId8"/>
    <p:sldId id="463" r:id="rId9"/>
    <p:sldId id="462" r:id="rId10"/>
    <p:sldId id="461" r:id="rId11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0" autoAdjust="0"/>
    <p:restoredTop sz="86410" autoAdjust="0"/>
  </p:normalViewPr>
  <p:slideViewPr>
    <p:cSldViewPr>
      <p:cViewPr varScale="1">
        <p:scale>
          <a:sx n="78" d="100"/>
          <a:sy n="78" d="100"/>
        </p:scale>
        <p:origin x="402" y="102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5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9CB8C1-4914-4B6E-9170-B479E8841342}" type="datetimeFigureOut">
              <a:rPr lang="ko-KR" altLang="en-US" smtClean="0"/>
              <a:pPr/>
              <a:t>2026-06-14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FB8BA-0878-4E02-BE2D-8B7FE61CD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4108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49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81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3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12B90-4B86-45FF-BC89-4C66634C3A25}" type="datetimeFigureOut">
              <a:rPr lang="ko-KR" altLang="en-US" smtClean="0"/>
              <a:pPr/>
              <a:t>2026-06-14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71525" y="757149"/>
            <a:ext cx="7715275" cy="1102519"/>
          </a:xfrm>
        </p:spPr>
        <p:txBody>
          <a:bodyPr>
            <a:normAutofit fontScale="90000"/>
          </a:bodyPr>
          <a:lstStyle/>
          <a:p>
            <a:pPr algn="l" defTabSz="822960">
              <a:buFont typeface="Arial" pitchFamily="34" charset="0"/>
              <a:buChar char="•"/>
              <a:defRPr/>
            </a:pP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사도행전</a:t>
            </a:r>
            <a:r>
              <a:rPr lang="en-US" altLang="ko-KR" sz="4320" dirty="0">
                <a:latin typeface="HY견고딕" pitchFamily="18" charset="-127"/>
                <a:ea typeface="HY견고딕" pitchFamily="18" charset="-127"/>
              </a:rPr>
              <a:t>9 </a:t>
            </a: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장 </a:t>
            </a:r>
            <a:r>
              <a:rPr lang="en-US" altLang="ko-KR" sz="4320" dirty="0">
                <a:latin typeface="HY견고딕" pitchFamily="18" charset="-127"/>
                <a:ea typeface="HY견고딕" pitchFamily="18" charset="-127"/>
              </a:rPr>
              <a:t>17-25</a:t>
            </a: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절 </a:t>
            </a: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54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80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전도자 바울</a:t>
            </a:r>
            <a:br>
              <a:rPr lang="en-US" altLang="ko-KR" sz="657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320" dirty="0" err="1">
                <a:latin typeface="HY견고딕" pitchFamily="18" charset="-127"/>
                <a:ea typeface="HY견고딕" pitchFamily="18" charset="-127"/>
              </a:rPr>
              <a:t>내남제일교회</a:t>
            </a: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 원주희 목사 </a:t>
            </a: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endParaRPr lang="ko-KR" altLang="en-US" sz="4320" dirty="0"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3C7301-7169-2DD5-2806-168BBFA23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9:25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그의 제자들이 밤에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사울을 광주리에 담아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성벽에서 달아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내리니라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아멘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C862821-2057-3E79-7D32-210AE788F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7945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0505D01-0925-33BD-0CE9-7C632FEA7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9:17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아나니아가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떠나 그 집에 들어가서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그에게 안수하여 이르되 형제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사울아 주 곧 네가 오는 길에서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나타나셨던 예수께서 나를 보내어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너로 다시 보게 하시고 성령으로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충만하게 하신다 하니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98FEE66-3BEC-E0CA-41B0-81EB1FAD8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1859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DD3980D-C234-735C-4044-7539B7959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9:18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즉시 사울의 눈에서 비늘 같은 것이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벗어져 다시 보게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된지라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일어나 세례를 받고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23D02C7-9878-2220-2F7B-BC4F94EBE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3588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36473CA-1136-FD31-FC60-283214AC5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9:19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음식을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먹으매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강건하여지니라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사울이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다메섹에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있는 제자들과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함께 며칠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있을새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E71CB7E-5DB6-332E-EA79-F40856152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7218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BD3B79-0C8A-4D14-FC8F-87BE82783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9:20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즉시로 각 회당에서 예수가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하나님의 아들이심을 전파하니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0EC54AC-1E38-6A04-9FF0-B617253A9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6609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2E40E74-18F6-5AE1-8C25-0EE00952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9:21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듣는 사람이 다 놀라 말하되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이 사람이 예루살렘에서 이 이름을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부르는 사람을 멸하려던 자가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아니냐 여기 온 것도 그들을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결박하여 대제사장들에게 끌어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가고자 함이 아니냐 하더라 </a:t>
            </a:r>
            <a:r>
              <a:rPr lang="ko-KR" altLang="en-US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아멘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A64CF70-EA86-BA1F-2C6C-6DBA96F1EF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3359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854C676-D020-773D-C647-D937529AD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9:22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사울은 힘을 더 얻어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예수를 그리스도라 증언하여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다메섹에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사는 유대인들을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당혹하게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하니라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ABCE53A-7F09-20F9-E60F-113EF26E4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3869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B2ED455-09C0-0A39-6F5D-9A6AC25FB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9:23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여러 날이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지나매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유대인들이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사울 죽이기를 공모하더니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062AF8-422C-A1F5-2D22-587EAB9F9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922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0A469A9-3F77-87B5-5BDD-4DDC7F04A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9:24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 계교가 사울에게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알려지니라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그들이 그를 죽이려고 밤낮으로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성문까지 지키거늘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64DD173-3A47-CFB8-F0DA-056AA7C5E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4810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15800</TotalTime>
  <Words>200</Words>
  <Application>Microsoft Office PowerPoint</Application>
  <PresentationFormat>화면 슬라이드 쇼(16:9)</PresentationFormat>
  <Paragraphs>28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4" baseType="lpstr">
      <vt:lpstr>HY견고딕</vt:lpstr>
      <vt:lpstr>맑은 고딕</vt:lpstr>
      <vt:lpstr>Arial</vt:lpstr>
      <vt:lpstr>Office 테마</vt:lpstr>
      <vt:lpstr>     사도행전9 장 17-25절   전도자 바울  내남제일교회 원주희 목사  </vt:lpstr>
      <vt:lpstr>      9:17  아나니아가 떠나 그 집에 들어가서  그에게 안수하여 이르되 형제  사울아 주 곧 네가 오는 길에서  나타나셨던 예수께서 나를 보내어  너로 다시 보게 하시고 성령으로  충만하게 하신다 하니  </vt:lpstr>
      <vt:lpstr>   9:18  즉시 사울의 눈에서 비늘 같은 것이  벗어져 다시 보게 된지라  일어나 세례를 받고  </vt:lpstr>
      <vt:lpstr>   9:19  음식을 먹으매 강건하여지니라  사울이 다메섹에 있는 제자들과  함께 며칠 있을새  </vt:lpstr>
      <vt:lpstr>  9:20  즉시로 각 회당에서 예수가  하나님의 아들이심을 전파하니  </vt:lpstr>
      <vt:lpstr>      9:21  듣는 사람이 다 놀라 말하되  이 사람이 예루살렘에서 이 이름을  부르는 사람을 멸하려던 자가  아니냐 여기 온 것도 그들을  결박하여 대제사장들에게 끌어  가고자 함이 아니냐 하더라 아멘</vt:lpstr>
      <vt:lpstr>    9:22  사울은 힘을 더 얻어  예수를 그리스도라 증언하여  다메섹에 사는 유대인들을  당혹하게 하니라 </vt:lpstr>
      <vt:lpstr>  9:23  여러 날이 지나매 유대인들이  사울 죽이기를 공모하더니  </vt:lpstr>
      <vt:lpstr>   9:24  그 계교가 사울에게 알려지니라  그들이 그를 죽이려고 밤낮으로  성문까지 지키거늘  </vt:lpstr>
      <vt:lpstr>    9:25  그의 제자들이 밤에  사울을 광주리에 담아  성벽에서 달아 내리니라  아멘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눅 17장11-19(신124p)  감사의 능력</dc:title>
  <dc:creator>Registered User</dc:creator>
  <cp:lastModifiedBy>주희 원</cp:lastModifiedBy>
  <cp:revision>1264</cp:revision>
  <dcterms:created xsi:type="dcterms:W3CDTF">2020-10-24T04:07:28Z</dcterms:created>
  <dcterms:modified xsi:type="dcterms:W3CDTF">2026-06-14T13:46:11Z</dcterms:modified>
</cp:coreProperties>
</file>