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47" r:id="rId2"/>
    <p:sldId id="448" r:id="rId3"/>
    <p:sldId id="459" r:id="rId4"/>
    <p:sldId id="458" r:id="rId5"/>
    <p:sldId id="457" r:id="rId6"/>
    <p:sldId id="456" r:id="rId7"/>
    <p:sldId id="455" r:id="rId8"/>
    <p:sldId id="454" r:id="rId9"/>
    <p:sldId id="453" r:id="rId10"/>
    <p:sldId id="452" r:id="rId11"/>
    <p:sldId id="451" r:id="rId12"/>
    <p:sldId id="450" r:id="rId13"/>
    <p:sldId id="449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9 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10-21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67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바울과 </a:t>
            </a:r>
            <a:r>
              <a:rPr lang="ko-KR" altLang="en-US" sz="670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아나니아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D3980D-C234-735C-4044-7539B7959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즉시 사울의 눈에서 비늘 같은 것이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벗어져 다시 보게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된지라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세례를 받고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3D02C7-9878-2220-2F7B-BC4F94EBE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3588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6473CA-1136-FD31-FC60-283214AC5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음식을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먹으매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강건하여지니라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있는 제자들과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며칠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있을새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71CB7E-5DB6-332E-EA79-F4085615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218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BD3B79-0C8A-4D14-FC8F-87BE8278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즉시로 각 회당에서 예수가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하나님의 아들이심을 전파하니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EC54AC-1E38-6A04-9FF0-B617253A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609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E40E74-18F6-5AE1-8C25-0EE00952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듣는 사람이 다 놀라 말하되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 사람이 예루살렘에서 이 이름을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부르는 사람을 멸하려던 자가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아니냐 여기 온 것도 그들을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결박하여 대제사장들에게 끌어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가고자 함이 아니냐 하더라 </a:t>
            </a: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64CF70-EA86-BA1F-2C6C-6DBA96F1E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35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442C50-F6F8-EF60-1E1D-41ABA8273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때에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제자가 있더니 주께서 환상 중에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불러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하시거늘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대답하되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주여 내가 여기 있나이다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C4BC60-2929-F887-8747-4ECE6AE0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13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82F60E-DFDD-BB3F-0B1A-C4BCB8F7E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일어나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직가라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하는 거리로 가서 유다의 집에서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다소 사람 사울이라 하는 사람을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찾으라 그가 기도하는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중이니라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38B667-6242-10F7-F1EE-890C10A6B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399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6C4852-FDF5-1230-1FB8-8650EE7B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하는 사람이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들어와서 자기에게 안수하여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다시 보게 하는 것을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보았느니라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하시거늘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CEDC7D-4778-C8D5-F36F-BC7919FA8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58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75595A-E1BE-4406-2520-6DD698584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대답하되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주여 이 사람에 대하여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여러 사람에게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듣사온즉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예루살렘에서 주의 성도에게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적지 않은 해를 끼쳤다 하더니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BBB125-15F1-EE8D-02C6-BCF9FA88E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4701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3C638C-AD6D-43A9-DACF-6C75A01C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여기서도 주의 이름을 부르는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모든 사람을 결박할 권한을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대제사장들에게서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받았나이다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하거늘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655ABC-E32E-2179-60DE-98BAE9E7B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843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101465-03BA-C9DC-3E9C-ECEF2FB5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가라 이 사람은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이름을 이방인과 임금들과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이스라엘 자손들에게 전하기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위하여 택한 나의 그릇이라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7E65C8-4C17-9B7A-7674-9F82FE155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35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CB6550-9202-567E-23E2-90D58A79C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내 이름을 위하여 얼마나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고난을 받아야 할 것을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그에게 보이리라 하시니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83F47D-6FB4-70FA-F710-70F1EC80A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98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505D01-0925-33BD-0CE9-7C632FEA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떠나 그 집에 들어가서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그에게 안수하여 이르되 형제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사울아 주 곧 네가 오는 길에서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나타나셨던 예수께서 나를 보내어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너로 다시 보게 하시고 성령으로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충만하게 하신다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8FEE66-3BEC-E0CA-41B0-81EB1FAD8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859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15797</TotalTime>
  <Words>305</Words>
  <Application>Microsoft Office PowerPoint</Application>
  <PresentationFormat>화면 슬라이드 쇼(16:9)</PresentationFormat>
  <Paragraphs>35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HY견고딕</vt:lpstr>
      <vt:lpstr>맑은 고딕</vt:lpstr>
      <vt:lpstr>Arial</vt:lpstr>
      <vt:lpstr>Office 테마</vt:lpstr>
      <vt:lpstr>     사도행전9 장 10-21절   바울과 아나니아  내남제일교회 원주희 목사  </vt:lpstr>
      <vt:lpstr>     9:10  그 때에 다메섹에 아나니아라 하는  제자가 있더니 주께서 환상 중에  불러 이르시되 아나니아야  하시거늘 대답하되  주여 내가 여기 있나이다 하니  </vt:lpstr>
      <vt:lpstr>    9:11  주께서 이르시되 일어나 직가라  하는 거리로 가서 유다의 집에서  다소 사람 사울이라 하는 사람을  찾으라 그가 기도하는 중이니라  </vt:lpstr>
      <vt:lpstr>    9:12  그가 아나니아라 하는 사람이  들어와서 자기에게 안수하여  다시 보게 하는 것을 보았느니라  하시거늘  </vt:lpstr>
      <vt:lpstr>     9:13  아나니아가 대답하되  주여 이 사람에 대하여  내가 여러 사람에게 듣사온즉  그가 예루살렘에서 주의 성도에게  적지 않은 해를 끼쳤다 하더니  </vt:lpstr>
      <vt:lpstr>    9:14  여기서도 주의 이름을 부르는  모든 사람을 결박할 권한을  대제사장들에게서 받았나이다  하거늘 </vt:lpstr>
      <vt:lpstr>      9:15  주께서 이르시되 가라 이 사람은  내 이름을 이방인과 임금들과  이스라엘 자손들에게 전하기  위하여 택한 나의 그릇이라</vt:lpstr>
      <vt:lpstr>     9:16  그가 내 이름을 위하여 얼마나  고난을 받아야 할 것을  내가 그에게 보이리라 하시니  </vt:lpstr>
      <vt:lpstr>      9:17  아나니아가 떠나 그 집에 들어가서  그에게 안수하여 이르되 형제  사울아 주 곧 네가 오는 길에서  나타나셨던 예수께서 나를 보내어  너로 다시 보게 하시고 성령으로  충만하게 하신다 하니  </vt:lpstr>
      <vt:lpstr>   9:18  즉시 사울의 눈에서 비늘 같은 것이  벗어져 다시 보게 된지라  일어나 세례를 받고  </vt:lpstr>
      <vt:lpstr>   9:19  음식을 먹으매 강건하여지니라  사울이 다메섹에 있는 제자들과  함께 며칠 있을새  </vt:lpstr>
      <vt:lpstr>  9:20  즉시로 각 회당에서 예수가  하나님의 아들이심을 전파하니  </vt:lpstr>
      <vt:lpstr>      9:21  듣는 사람이 다 놀라 말하되  이 사람이 예루살렘에서 이 이름을  부르는 사람을 멸하려던 자가  아니냐 여기 온 것도 그들을  결박하여 대제사장들에게 끌어  가고자 함이 아니냐 하더라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1263</cp:revision>
  <dcterms:created xsi:type="dcterms:W3CDTF">2020-10-24T04:07:28Z</dcterms:created>
  <dcterms:modified xsi:type="dcterms:W3CDTF">2026-06-13T12:20:57Z</dcterms:modified>
</cp:coreProperties>
</file>