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447" r:id="rId2"/>
    <p:sldId id="448" r:id="rId3"/>
    <p:sldId id="481" r:id="rId4"/>
    <p:sldId id="480" r:id="rId5"/>
    <p:sldId id="479" r:id="rId6"/>
    <p:sldId id="478" r:id="rId7"/>
    <p:sldId id="477" r:id="rId8"/>
    <p:sldId id="476" r:id="rId9"/>
    <p:sldId id="475" r:id="rId10"/>
    <p:sldId id="474" r:id="rId11"/>
    <p:sldId id="473" r:id="rId12"/>
    <p:sldId id="472" r:id="rId13"/>
    <p:sldId id="471" r:id="rId14"/>
    <p:sldId id="470" r:id="rId15"/>
    <p:sldId id="469" r:id="rId16"/>
    <p:sldId id="468" r:id="rId17"/>
    <p:sldId id="467" r:id="rId18"/>
    <p:sldId id="466" r:id="rId19"/>
    <p:sldId id="465" r:id="rId20"/>
    <p:sldId id="464" r:id="rId21"/>
    <p:sldId id="463" r:id="rId22"/>
    <p:sldId id="462" r:id="rId23"/>
    <p:sldId id="461" r:id="rId24"/>
    <p:sldId id="460" r:id="rId25"/>
    <p:sldId id="459" r:id="rId26"/>
    <p:sldId id="458" r:id="rId27"/>
    <p:sldId id="457" r:id="rId28"/>
    <p:sldId id="456" r:id="rId29"/>
    <p:sldId id="455" r:id="rId30"/>
    <p:sldId id="454" r:id="rId31"/>
    <p:sldId id="453" r:id="rId32"/>
    <p:sldId id="452" r:id="rId33"/>
    <p:sldId id="451" r:id="rId34"/>
    <p:sldId id="450" r:id="rId35"/>
    <p:sldId id="449" r:id="rId36"/>
    <p:sldId id="482" r:id="rId37"/>
    <p:sldId id="306" r:id="rId38"/>
    <p:sldId id="307" r:id="rId39"/>
    <p:sldId id="308" r:id="rId40"/>
    <p:sldId id="309" r:id="rId41"/>
    <p:sldId id="310" r:id="rId42"/>
    <p:sldId id="311" r:id="rId4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580" autoAdjust="0"/>
    <p:restoredTop sz="86410" autoAdjust="0"/>
  </p:normalViewPr>
  <p:slideViewPr>
    <p:cSldViewPr>
      <p:cViewPr varScale="1">
        <p:scale>
          <a:sx n="78" d="100"/>
          <a:sy n="78" d="100"/>
        </p:scale>
        <p:origin x="510" y="96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50" d="100"/>
        <a:sy n="50" d="100"/>
      </p:scale>
      <p:origin x="0" y="-80148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25" d="100"/>
        <a:sy n="125" d="100"/>
      </p:scale>
      <p:origin x="0" y="-13050"/>
    </p:cViewPr>
  </p:sorterViewPr>
  <p:notesViewPr>
    <p:cSldViewPr>
      <p:cViewPr varScale="1">
        <p:scale>
          <a:sx n="65" d="100"/>
          <a:sy n="65" d="100"/>
        </p:scale>
        <p:origin x="3154" y="5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9CB8C1-4914-4B6E-9170-B479E8841342}" type="datetimeFigureOut">
              <a:rPr lang="ko-KR" altLang="en-US" smtClean="0"/>
              <a:pPr/>
              <a:t>2026-06-17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FB8BA-0878-4E02-BE2D-8B7FE61CD96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4108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597849"/>
            <a:ext cx="7772400" cy="1102519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0481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402553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F12B90-4B86-45FF-BC89-4C66634C3A25}" type="datetimeFigureOut">
              <a:rPr lang="ko-KR" altLang="en-US" smtClean="0"/>
              <a:pPr/>
              <a:t>2026-06-17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71525" y="757149"/>
            <a:ext cx="7715275" cy="1102519"/>
          </a:xfrm>
        </p:spPr>
        <p:txBody>
          <a:bodyPr>
            <a:normAutofit fontScale="90000"/>
          </a:bodyPr>
          <a:lstStyle/>
          <a:p>
            <a:pPr algn="l" defTabSz="822960">
              <a:buFont typeface="Arial" pitchFamily="34" charset="0"/>
              <a:buChar char="•"/>
              <a:defRPr/>
            </a:pP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4320" dirty="0">
                <a:latin typeface="HY견고딕" pitchFamily="18" charset="-127"/>
                <a:ea typeface="HY견고딕" pitchFamily="18" charset="-127"/>
              </a:rPr>
              <a:t>창세기</a:t>
            </a:r>
            <a:r>
              <a:rPr lang="en-US" altLang="ko-KR" sz="4320" dirty="0">
                <a:latin typeface="HY견고딕" pitchFamily="18" charset="-127"/>
                <a:ea typeface="HY견고딕" pitchFamily="18" charset="-127"/>
              </a:rPr>
              <a:t>44</a:t>
            </a:r>
            <a:r>
              <a:rPr lang="ko-KR" altLang="en-US" sz="4320" dirty="0">
                <a:latin typeface="HY견고딕" pitchFamily="18" charset="-127"/>
                <a:ea typeface="HY견고딕" pitchFamily="18" charset="-127"/>
              </a:rPr>
              <a:t>장 </a:t>
            </a:r>
            <a:r>
              <a:rPr lang="en-US" altLang="ko-KR" sz="4320" dirty="0">
                <a:latin typeface="HY견고딕" pitchFamily="18" charset="-127"/>
                <a:ea typeface="HY견고딕" pitchFamily="18" charset="-127"/>
              </a:rPr>
              <a:t>1-34</a:t>
            </a:r>
            <a:r>
              <a:rPr lang="ko-KR" altLang="en-US" sz="4320" dirty="0">
                <a:latin typeface="HY견고딕" pitchFamily="18" charset="-127"/>
                <a:ea typeface="HY견고딕" pitchFamily="18" charset="-127"/>
              </a:rPr>
              <a:t>절 </a:t>
            </a: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540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5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유다</a:t>
            </a:r>
            <a:r>
              <a:rPr lang="en-US" altLang="ko-KR" sz="5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!</a:t>
            </a:r>
            <a:r>
              <a:rPr lang="ko-KR" altLang="en-US" sz="5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 십자가를 지나가다</a:t>
            </a:r>
            <a:br>
              <a:rPr lang="en-US" altLang="ko-KR" sz="657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4320" dirty="0" err="1">
                <a:latin typeface="HY견고딕" pitchFamily="18" charset="-127"/>
                <a:ea typeface="HY견고딕" pitchFamily="18" charset="-127"/>
              </a:rPr>
              <a:t>내남제일교회</a:t>
            </a:r>
            <a:r>
              <a:rPr lang="ko-KR" altLang="en-US" sz="4320" dirty="0">
                <a:latin typeface="HY견고딕" pitchFamily="18" charset="-127"/>
                <a:ea typeface="HY견고딕" pitchFamily="18" charset="-127"/>
              </a:rPr>
              <a:t> 원주희 목사 </a:t>
            </a: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endParaRPr lang="ko-KR" altLang="en-US" sz="4320" dirty="0"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D7FED8-CD52-AE82-2FE7-BAA2D906F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44:9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당신의 종들 중 누구에게서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발견되든지 그는 죽을 것이요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우리는 내 주의 종들이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되리이다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E5F505F-01B3-D911-3204-C73ADD8E7F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2947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C48DC13-9998-DE30-E482-2E4EBBFF2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44:10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그가 이르되 그러면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너희의 말과 같이 하리라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그것이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누구에게서든지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발견되면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그는 내게 종이 될 것이요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너희는 죄가 없으리라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0807854-75A0-E4C3-4333-FE441D2D8F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29073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87F501B-FD1A-DE38-7442-5935C3D27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44:11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그들이 각각 급히 자루를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땅에 내려놓고 자루를 각기 푸니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2E95A33-061A-B202-DEAE-A6DD312C05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73219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784D4B-6126-49E0-1BFE-962AF9383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44:12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그가 나이 많은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자에게서부터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시작하여 나이 적은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자에게까지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조사하매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그 잔이 베냐민의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자루에서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발견된지라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BFED5B4-33E4-4EC8-F9F6-19988E619A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61618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FF62225-A8A9-67EC-00E1-04C7D6FFB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44:13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그들이 옷을 찢고 각기 짐을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나귀에 싣고 성으로 돌아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가니라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429C51A-4C6A-E649-E8F1-B7670EAF0E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09961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7529AB8-D3B7-4E29-A286-0F6A66331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44:14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유다와 그의 형제들이 요셉의 집에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이르니 요셉이 아직 그 곳에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있는지라 그의 앞에서 땅에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엎드리니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F98EE95-4727-A2DA-99C1-2BF851CE55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46847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B62071-E9B1-F1FA-EACE-E545B44F1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44:15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요셉이 그들에게 이르되 너희가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어찌하여 이런 일을 행하였느냐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나 같은 사람이 점을 잘 치는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줄을 너희는 알지 못하였느냐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21D23A4-B3FE-AE4E-98F9-E9DBDF60FC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12190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907056E-8592-7C66-8264-7476C191D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44:16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유다가 말하되 우리가 내 주께 무슨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말을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하오리이까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무슨 설명을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하오리이까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우리가 어떻게 우리의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정직함을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나타내리이까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하나님이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종들의 죄악을 찾아내셨으니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우리와 이 잔이 발견된 자가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다 내 주의 노예가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되겠나이다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4627285-CE16-14C1-9AE3-546EC0D562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15012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1D460E7-10F8-2BEB-C489-669FBC5FE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44:17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요셉이 이르되 내가 결코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그리하지 아니하리라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잔이 그 손에서 발견된 자만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내 종이 되고 너희는 평안히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너희 아버지께로 도로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올라갈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것이니라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15A0E48-2123-75C4-ECF1-1828A8DD98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18952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6AF834-432C-0C6C-7822-3132C3F71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44:18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유다가 그에게 가까이 가서 이르되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내 주여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원하건대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당신의 종에게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내 주의 귀에 한 말씀을 아뢰게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하소서 주의 종에게 노하지 마소서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주는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바로와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같으심이니이다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4E20C0C-EA5D-D41B-43DF-4C4F089157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2957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37A7109-BC48-5C22-2B57-70906B00E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44:1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요셉이 그의 집 청지기에게 명하여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이르되 양식을 각자의 자루에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운반할 수 있을 만큼 채우고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각자의 돈을 그 자루에 넣고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A06FED5-E6A7-28DC-3534-4E8D8DBED6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99645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1B7FF73-1A1E-63BA-B3D9-5A762CDB5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44:19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이전에 내 주께서 종들에게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물으시되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너희는 아버지가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있느냐 아우가 있느냐 하시기에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9A468DC-32DB-C4B8-3208-4CC841FBB8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3537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783B55D-10AA-B5B7-773A-C5BCD573C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44:20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우리가 내 주께 아뢰되 우리에게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아버지가 있으니 노인이요 또 그가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노년에 얻은 아들 청년이 있으니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그의 형은 죽고 그의 어머니가 남긴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것은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그뿐이므로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그의 아버지가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그를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사랑하나이다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하였더니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D54D711-2E48-4187-217A-128AEC7130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47556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CB0045B-EB78-11B2-60BF-A801A488A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44:21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주께서 또 종들에게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이르시되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그를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내게로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데리고 내려와서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내가 그를 보게 하라 하시기로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1A8BE63-3B94-9BF4-05E3-243EC1801C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49605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533AD1C-1E2B-C5BA-15CE-4A4CA0F69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44:22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우리가 내 주께 말씀드리기를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 아이는 그의 아버지를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떠나지 못할지니 떠나면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그의 아버지가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죽겠나이다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DD73E4A-6E3A-7744-D71A-D4FBD6A98F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80843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627CDC8-4C4C-D596-D9E8-E18903312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44:23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주께서 또 주의 종들에게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말씀하시되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너희 막내 아우가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너희와 함께 내려오지 아니하면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너희가 다시 내 얼굴을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보지 못하리라 하시기로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6699EEE-63FF-1E15-39F1-D59F32FC9A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48623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9E859B6-8577-6548-AFC9-CFF81E491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44:24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우리가 주의 종 우리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아버지에게로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도로 올라가서 내 주의 말씀을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그에게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아뢰었나이다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427F656-1C32-CD59-8C1D-5684CAE5B9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97332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C282B5A-A844-EFC6-5712-35FDD4F74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44:25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 후에 우리 아버지가 다시 가서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곡물을 조금 사오라 하시기로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1487C46-7778-4505-6239-953A8F960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0831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B5F6DC-45BF-8312-16F0-19E85D74B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44:26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우리가 이르되 우리가 내려갈 수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없나이다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우리 막내 아우가 함께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가면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내려가려니와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막내 아우가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우리와 함께 가지 아니하면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 사람의 얼굴을 볼 수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없음이니이다</a:t>
            </a:r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E7AA27A-CCC8-3725-139F-0EC3E16E1A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43508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A253B35-DF72-E96F-282B-EC66C6E51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44:27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주의 종 우리 아버지가 우리에게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이르되 너희도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알거니와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내 아내가 내게 두 아들을 낳았으나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181F7EF-F34B-F0FB-1838-2DE01C96F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678620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18C567-CA46-C1F4-A0AC-92F531D36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44:28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하나는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내게서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나갔으므로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내가 말하기를 틀림없이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찢겨 죽었다 하고 내가 지금까지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그를 보지 못하거늘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3091D3B-ED9E-8A0F-0CA4-9B314ED03F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974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F68D537-7C03-5663-D516-FDB7C0AA2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44:2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또 내 잔 곧 은잔을 그 청년의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자루 아귀에 넣고 그 양식 값 돈도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함께 넣으라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하매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그가 요셉의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명령대로 하고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A1537A-76E0-2992-2C21-E10AC363C7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31587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3600960-0854-C601-6D3C-E20C90603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44:29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너희가 이 아이도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내게서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데려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가려하니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만일 재해가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 몸에 미치면 나의 흰 머리를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슬퍼하며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스올로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내려가게 하리라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하니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5ECCDFC-268F-2604-D760-7EE74DF1CD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84843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50179D8-0434-2198-2829-0E8312249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44:30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아버지의 생명과 아이의 생명이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서로 하나로 묶여 있거늘 이제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내가 주의 종 우리 아버지에게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돌아갈 때에 아이가 우리와 함께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가지 아니하면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782E6C2-5249-1714-7AA1-BEAF8C2235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437444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B65E643-9AEC-755F-9092-CD5240E36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44:31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아버지가 아이의 없음을 보고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죽으리니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이같이 되면 종들이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주의 종 우리 아버지가 흰 머리로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슬퍼하며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스올로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내려가게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함이니이다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A2E326F-7D39-912B-B2E2-F073214458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667235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F082419-B412-71F8-1C09-54AC8A707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44:32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주의 종이 내 아버지에게 아이를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담보하기를 내가 이를 아버지께로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데리고 돌아오지 아니하면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영영히 아버지께 죄짐을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지리이다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하였사오니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7539487-FFA5-5932-6DFE-35C76AA7D2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716328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72A543B-7510-7009-3096-67A5C9B1E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44:33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이제 주의 종으로 그 아이를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대신하여 머물러 있어 내 주의 종이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되게 하시고 그 아이는 그의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형제들과 함께 올려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보내소서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E17117B-3CEF-52B2-9696-F5E2810A30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377452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F3C260-1E55-EC7A-BEC3-9DB07E543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44:34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 아이가 나와 함께 가지 아니하면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내가 어찌 내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아버지에게로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올라갈 수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있으리이까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두렵건대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재해가 내 아버지에게 미침을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보리이다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아멘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EBEE6B4-B330-3C8E-F532-979F6628E9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183275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81A6EF-FAAC-8BBA-C4F6-18FCD1B711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A4F83A0-331E-BB7D-8701-40ED06AB74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1525" y="757149"/>
            <a:ext cx="7715275" cy="1102519"/>
          </a:xfrm>
        </p:spPr>
        <p:txBody>
          <a:bodyPr>
            <a:normAutofit fontScale="90000"/>
          </a:bodyPr>
          <a:lstStyle/>
          <a:p>
            <a:pPr algn="l" defTabSz="822960">
              <a:buFont typeface="Arial" pitchFamily="34" charset="0"/>
              <a:buChar char="•"/>
              <a:defRPr/>
            </a:pP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4320" dirty="0">
                <a:latin typeface="HY견고딕" pitchFamily="18" charset="-127"/>
                <a:ea typeface="HY견고딕" pitchFamily="18" charset="-127"/>
              </a:rPr>
              <a:t>창세기</a:t>
            </a:r>
            <a:r>
              <a:rPr lang="en-US" altLang="ko-KR" sz="4320" dirty="0">
                <a:latin typeface="HY견고딕" pitchFamily="18" charset="-127"/>
                <a:ea typeface="HY견고딕" pitchFamily="18" charset="-127"/>
              </a:rPr>
              <a:t>44</a:t>
            </a:r>
            <a:r>
              <a:rPr lang="ko-KR" altLang="en-US" sz="4320" dirty="0">
                <a:latin typeface="HY견고딕" pitchFamily="18" charset="-127"/>
                <a:ea typeface="HY견고딕" pitchFamily="18" charset="-127"/>
              </a:rPr>
              <a:t>장 </a:t>
            </a:r>
            <a:r>
              <a:rPr lang="en-US" altLang="ko-KR" sz="4320" dirty="0">
                <a:latin typeface="HY견고딕" pitchFamily="18" charset="-127"/>
                <a:ea typeface="HY견고딕" pitchFamily="18" charset="-127"/>
              </a:rPr>
              <a:t>1-34</a:t>
            </a:r>
            <a:r>
              <a:rPr lang="ko-KR" altLang="en-US" sz="4320" dirty="0">
                <a:latin typeface="HY견고딕" pitchFamily="18" charset="-127"/>
                <a:ea typeface="HY견고딕" pitchFamily="18" charset="-127"/>
              </a:rPr>
              <a:t>절 </a:t>
            </a: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540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5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유다</a:t>
            </a:r>
            <a:r>
              <a:rPr lang="en-US" altLang="ko-KR" sz="5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!</a:t>
            </a:r>
            <a:r>
              <a:rPr lang="ko-KR" altLang="en-US" sz="5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 십자가를 지나가다</a:t>
            </a:r>
            <a:br>
              <a:rPr lang="en-US" altLang="ko-KR" sz="657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4320" dirty="0" err="1">
                <a:latin typeface="HY견고딕" pitchFamily="18" charset="-127"/>
                <a:ea typeface="HY견고딕" pitchFamily="18" charset="-127"/>
              </a:rPr>
              <a:t>내남제일교회</a:t>
            </a:r>
            <a:r>
              <a:rPr lang="ko-KR" altLang="en-US" sz="4320" dirty="0">
                <a:latin typeface="HY견고딕" pitchFamily="18" charset="-127"/>
                <a:ea typeface="HY견고딕" pitchFamily="18" charset="-127"/>
              </a:rPr>
              <a:t> 원주희 목사 </a:t>
            </a: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endParaRPr lang="ko-KR" altLang="en-US" sz="4320" dirty="0"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7880219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85720" y="714362"/>
            <a:ext cx="8858280" cy="1102519"/>
          </a:xfrm>
        </p:spPr>
        <p:txBody>
          <a:bodyPr>
            <a:no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4000" dirty="0">
                <a:latin typeface="HY견고딕" pitchFamily="18" charset="-127"/>
                <a:ea typeface="HY견고딕" pitchFamily="18" charset="-127"/>
              </a:rPr>
              <a:t>창세기</a:t>
            </a:r>
            <a:r>
              <a:rPr lang="en-US" altLang="ko-KR" sz="4000" dirty="0">
                <a:latin typeface="HY견고딕" pitchFamily="18" charset="-127"/>
                <a:ea typeface="HY견고딕" pitchFamily="18" charset="-127"/>
              </a:rPr>
              <a:t>49</a:t>
            </a:r>
            <a:r>
              <a:rPr lang="ko-KR" altLang="en-US" sz="4000" dirty="0">
                <a:latin typeface="HY견고딕" pitchFamily="18" charset="-127"/>
                <a:ea typeface="HY견고딕" pitchFamily="18" charset="-127"/>
              </a:rPr>
              <a:t>장</a:t>
            </a:r>
            <a:r>
              <a:rPr lang="en-US" altLang="ko-KR" sz="4000" dirty="0">
                <a:latin typeface="HY견고딕" pitchFamily="18" charset="-127"/>
                <a:ea typeface="HY견고딕" pitchFamily="18" charset="-127"/>
              </a:rPr>
              <a:t>8-12</a:t>
            </a:r>
            <a:r>
              <a:rPr lang="ko-KR" altLang="en-US" sz="4000" dirty="0">
                <a:latin typeface="HY견고딕" pitchFamily="18" charset="-127"/>
                <a:ea typeface="HY견고딕" pitchFamily="18" charset="-127"/>
              </a:rPr>
              <a:t>절</a:t>
            </a: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9600" baseline="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유다의 복</a:t>
            </a:r>
            <a:br>
              <a:rPr lang="en-US" altLang="ko-KR" sz="96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0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4000" dirty="0" err="1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rPr>
              <a:t>내남제일교회</a:t>
            </a:r>
            <a:r>
              <a:rPr lang="en-US" altLang="ko-KR" sz="40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40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rPr>
              <a:t>원주희목사 </a:t>
            </a: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40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rPr>
              <a:t> </a:t>
            </a:r>
          </a:p>
        </p:txBody>
      </p:sp>
      <p:pic>
        <p:nvPicPr>
          <p:cNvPr id="4" name="Picture 2" descr="https://t1.daumcdn.net/cfile/cafe/2746F540569C149B26"/>
          <p:cNvPicPr>
            <a:picLocks noChangeAspect="1" noChangeArrowheads="1"/>
          </p:cNvPicPr>
          <p:nvPr/>
        </p:nvPicPr>
        <p:blipFill>
          <a:blip r:embed="rId2" cstate="print"/>
          <a:srcRect l="5127" t="73288" r="82421" b="3870"/>
          <a:stretch>
            <a:fillRect/>
          </a:stretch>
        </p:blipFill>
        <p:spPr bwMode="auto">
          <a:xfrm>
            <a:off x="7858148" y="214296"/>
            <a:ext cx="1071538" cy="13573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en-US" altLang="ko-KR" sz="4000" b="1" i="1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br>
              <a:rPr lang="en-US" altLang="ko-KR" sz="4000" b="1" i="1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br>
              <a:rPr lang="en-US" altLang="ko-KR" sz="4000" b="1" i="1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br>
              <a:rPr lang="en-US" altLang="ko-KR" sz="4000" b="1" i="1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br>
              <a:rPr lang="en-US" altLang="ko-KR" sz="4000" b="1" i="1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en-US" altLang="ko-KR" sz="4000" b="1" i="1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8 </a:t>
            </a:r>
            <a:br>
              <a:rPr lang="en-US" altLang="ko-KR" sz="4000" b="1" i="1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유다야 너는 네 형제의 찬송이 될지라 </a:t>
            </a:r>
            <a:br>
              <a:rPr lang="en-US" altLang="ko-KR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네 손이 네 원수의 목을 잡을 것이요 </a:t>
            </a:r>
            <a:br>
              <a:rPr lang="en-US" altLang="ko-KR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네 아버지의 아들들이 </a:t>
            </a:r>
            <a:br>
              <a:rPr lang="en-US" altLang="ko-KR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네 앞에 </a:t>
            </a:r>
            <a:r>
              <a:rPr lang="ko-KR" altLang="en-US" sz="4000" kern="1200" dirty="0" err="1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절하리로다</a:t>
            </a:r>
            <a:r>
              <a:rPr lang="ko-KR" altLang="en-US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 </a:t>
            </a:r>
            <a:endParaRPr lang="ko-KR" altLang="en-US" sz="4000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en-US" altLang="ko-KR" sz="4000" b="1" i="1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br>
              <a:rPr lang="en-US" altLang="ko-KR" sz="4000" b="1" i="1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br>
              <a:rPr lang="en-US" altLang="ko-KR" sz="4000" b="1" i="1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br>
              <a:rPr lang="en-US" altLang="ko-KR" sz="4000" b="1" i="1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br>
              <a:rPr lang="en-US" altLang="ko-KR" sz="4000" b="1" i="1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en-US" altLang="ko-KR" sz="4000" b="1" i="1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9 </a:t>
            </a:r>
            <a:br>
              <a:rPr lang="en-US" altLang="ko-KR" sz="4000" b="1" i="1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4000" kern="1200" dirty="0" err="1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유다는</a:t>
            </a:r>
            <a:r>
              <a:rPr lang="ko-KR" altLang="en-US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 사자 새끼로다 </a:t>
            </a:r>
            <a:br>
              <a:rPr lang="en-US" altLang="ko-KR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내 아들아 너는 움킨 것을 찢고 </a:t>
            </a:r>
            <a:br>
              <a:rPr lang="en-US" altLang="ko-KR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4000" kern="1200" dirty="0" err="1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올라갔도다</a:t>
            </a:r>
            <a:r>
              <a:rPr lang="ko-KR" altLang="en-US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 그가 엎드리고 </a:t>
            </a:r>
            <a:br>
              <a:rPr lang="en-US" altLang="ko-KR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웅크림이 수사자 같고 암사자 같으니 </a:t>
            </a:r>
            <a:br>
              <a:rPr lang="en-US" altLang="ko-KR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누가 그를 범할 수 있으랴 </a:t>
            </a:r>
            <a:endParaRPr lang="ko-KR" altLang="en-US" sz="4000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F3A2901-E6F2-0156-0974-6A171B35C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44:3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아침이 밝을 때에 사람들과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그들의 나귀들을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보내니라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FAF4A9A-EA10-69DF-715C-9F4ED69C1E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985724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en-US" altLang="ko-KR" sz="4000" b="1" i="1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br>
              <a:rPr lang="en-US" altLang="ko-KR" sz="4000" b="1" i="1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br>
              <a:rPr lang="en-US" altLang="ko-KR" sz="4000" b="1" i="1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br>
              <a:rPr lang="en-US" altLang="ko-KR" sz="4000" b="1" i="1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br>
              <a:rPr lang="en-US" altLang="ko-KR" sz="4000" b="1" i="1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en-US" altLang="ko-KR" sz="4000" b="1" i="1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10</a:t>
            </a:r>
            <a:r>
              <a:rPr lang="ko-KR" altLang="en-US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 </a:t>
            </a:r>
            <a:br>
              <a:rPr lang="en-US" altLang="ko-KR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규가 유다를 떠나지 아니하며 </a:t>
            </a:r>
            <a:br>
              <a:rPr lang="en-US" altLang="ko-KR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통치자의 지팡이가 그 발 사이에서 </a:t>
            </a:r>
            <a:br>
              <a:rPr lang="en-US" altLang="ko-KR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떠나지 아니하기를 </a:t>
            </a:r>
            <a:r>
              <a:rPr lang="ko-KR" altLang="en-US" sz="4000" kern="1200" dirty="0" err="1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실로가</a:t>
            </a:r>
            <a:r>
              <a:rPr lang="ko-KR" altLang="en-US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 오시기까지 </a:t>
            </a:r>
            <a:br>
              <a:rPr lang="en-US" altLang="ko-KR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4000" kern="1200" dirty="0" err="1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이르리니</a:t>
            </a:r>
            <a:r>
              <a:rPr lang="ko-KR" altLang="en-US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 그에게 모든 백성이 </a:t>
            </a:r>
            <a:br>
              <a:rPr lang="en-US" altLang="ko-KR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4000" kern="1200" dirty="0" err="1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복종하리로다</a:t>
            </a:r>
            <a:r>
              <a:rPr lang="ko-KR" altLang="en-US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 </a:t>
            </a:r>
            <a:endParaRPr lang="ko-KR" altLang="en-US" sz="4000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en-US" altLang="ko-KR" sz="4000" b="1" i="1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br>
              <a:rPr lang="en-US" altLang="ko-KR" sz="4000" b="1" i="1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br>
              <a:rPr lang="en-US" altLang="ko-KR" sz="4000" b="1" i="1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br>
              <a:rPr lang="en-US" altLang="ko-KR" sz="4000" b="1" i="1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br>
              <a:rPr lang="en-US" altLang="ko-KR" sz="4000" b="1" i="1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en-US" altLang="ko-KR" sz="4000" b="1" i="1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11</a:t>
            </a:r>
            <a:r>
              <a:rPr lang="ko-KR" altLang="en-US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 </a:t>
            </a:r>
            <a:br>
              <a:rPr lang="en-US" altLang="ko-KR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그의 나귀를 포도나무에 매며 </a:t>
            </a:r>
            <a:br>
              <a:rPr lang="en-US" altLang="ko-KR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그의 </a:t>
            </a:r>
            <a:r>
              <a:rPr lang="ko-KR" altLang="en-US" sz="4000" kern="1200" dirty="0" err="1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암나귀</a:t>
            </a:r>
            <a:r>
              <a:rPr lang="ko-KR" altLang="en-US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 새끼를 아름다운 </a:t>
            </a:r>
            <a:br>
              <a:rPr lang="en-US" altLang="ko-KR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포도나무에 맬 것이며 </a:t>
            </a:r>
            <a:br>
              <a:rPr lang="en-US" altLang="ko-KR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또 그 옷을 포도주에 빨며 </a:t>
            </a:r>
            <a:br>
              <a:rPr lang="en-US" altLang="ko-KR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그의 복장을 포도즙에 </a:t>
            </a:r>
            <a:r>
              <a:rPr lang="ko-KR" altLang="en-US" sz="4000" kern="1200" dirty="0" err="1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빨리로다</a:t>
            </a:r>
            <a:r>
              <a:rPr lang="ko-KR" altLang="en-US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 </a:t>
            </a:r>
            <a:endParaRPr lang="ko-KR" altLang="en-US" sz="4000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en-US" altLang="ko-KR" sz="4000" b="1" i="1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br>
              <a:rPr lang="en-US" altLang="ko-KR" sz="4000" b="1" i="1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br>
              <a:rPr lang="en-US" altLang="ko-KR" sz="4000" b="1" i="1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br>
              <a:rPr lang="en-US" altLang="ko-KR" sz="4000" b="1" i="1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br>
              <a:rPr lang="en-US" altLang="ko-KR" sz="4000" b="1" i="1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en-US" altLang="ko-KR" sz="4000" b="1" i="1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12</a:t>
            </a:r>
            <a:r>
              <a:rPr lang="ko-KR" altLang="en-US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 </a:t>
            </a:r>
            <a:br>
              <a:rPr lang="en-US" altLang="ko-KR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그의 눈은 포도주로 인하여 </a:t>
            </a:r>
            <a:br>
              <a:rPr lang="en-US" altLang="ko-KR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붉겠고 그의 이는 우유로 </a:t>
            </a:r>
            <a:br>
              <a:rPr lang="en-US" altLang="ko-KR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말미암아 희리로다 </a:t>
            </a:r>
            <a:br>
              <a:rPr lang="en-US" altLang="ko-KR" sz="4000" kern="1200" dirty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4000" kern="12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아멘</a:t>
            </a:r>
          </a:p>
          <a:p>
            <a:pPr algn="l"/>
            <a:endParaRPr lang="ko-KR" altLang="en-US" sz="4000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075964C-3302-0307-AEB6-BF1106EF6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44:4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그들이 성읍에서 나가 멀리 가기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전에 요셉이 청지기에게 이르되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일어나 그 사람들의 뒤를 따라 가서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그들에게 이르기를 너희가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어찌하여 선을 악으로 갚느냐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765DC37-CA82-5995-F229-DD6F37BC67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6733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6A6BCDB-D437-382A-96D8-D90224839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44:5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이것은 내 주인이 가지고 마시며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늘 점치는 데에 쓰는 것이 아니냐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너희가 이같이 하니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악하도다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하라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F7A80A1-578E-A49F-C118-AC66C7F7C4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93551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BD6132C-FD95-0AE1-0CC5-61BF7AF81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44:6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청지기가 그들에게 따라 가서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그대로 말하니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1F85E86-5653-9EFF-AB7D-369D9BDF3F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6235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ABFC4B7-91D3-9CA9-E394-68973FF35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44:7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그들이 그에게 대답하되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내 주여 어찌 이렇게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말씀하시나이까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당신의 종들이 이런 일은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결단코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아니하나이다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C0128F6-46C1-BF34-FD03-F69484DDCD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61866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55F4CE6-A12E-4E38-F541-E12950F40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44:8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우리 자루에 있던 돈도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우리가 가나안 땅에서부터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당신에게로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가져왔거늘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우리가 어찌 당신의 주인의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집에서 은 금을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도둑질하리이까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70E9AA4-101C-75E2-6844-A49AFF2857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1698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15986</TotalTime>
  <Words>1026</Words>
  <Application>Microsoft Office PowerPoint</Application>
  <PresentationFormat>화면 슬라이드 쇼(16:9)</PresentationFormat>
  <Paragraphs>108</Paragraphs>
  <Slides>42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42</vt:i4>
      </vt:variant>
    </vt:vector>
  </HeadingPairs>
  <TitlesOfParts>
    <vt:vector size="46" baseType="lpstr">
      <vt:lpstr>HY견고딕</vt:lpstr>
      <vt:lpstr>맑은 고딕</vt:lpstr>
      <vt:lpstr>Arial</vt:lpstr>
      <vt:lpstr>Office 테마</vt:lpstr>
      <vt:lpstr>     창세기44장 1-34절   유다! 십자가를 지나가다  내남제일교회 원주희 목사  </vt:lpstr>
      <vt:lpstr>    44:1  요셉이 그의 집 청지기에게 명하여  이르되 양식을 각자의 자루에  운반할 수 있을 만큼 채우고  각자의 돈을 그 자루에 넣고  </vt:lpstr>
      <vt:lpstr>    44:2  또 내 잔 곧 은잔을 그 청년의  자루 아귀에 넣고 그 양식 값 돈도  함께 넣으라 하매 그가 요셉의  명령대로 하고  </vt:lpstr>
      <vt:lpstr>  44:3  아침이 밝을 때에 사람들과  그들의 나귀들을 보내니라  </vt:lpstr>
      <vt:lpstr>     44:4  그들이 성읍에서 나가 멀리 가기  전에 요셉이 청지기에게 이르되  일어나 그 사람들의 뒤를 따라 가서  그들에게 이르기를 너희가  어찌하여 선을 악으로 갚느냐  </vt:lpstr>
      <vt:lpstr>   44:5  이것은 내 주인이 가지고 마시며  늘 점치는 데에 쓰는 것이 아니냐  너희가 이같이 하니 악하도다 하라  </vt:lpstr>
      <vt:lpstr>  44:6  청지기가 그들에게 따라 가서  그대로 말하니  </vt:lpstr>
      <vt:lpstr>     44:7  그들이 그에게 대답하되  내 주여 어찌 이렇게  말씀하시나이까  당신의 종들이 이런 일은  결단코 아니하나이다  </vt:lpstr>
      <vt:lpstr>     44:8  우리 자루에 있던 돈도  우리가 가나안 땅에서부터  당신에게로 가져왔거늘  우리가 어찌 당신의 주인의  집에서 은 금을 도둑질하리이까  </vt:lpstr>
      <vt:lpstr>   44:9  당신의 종들 중 누구에게서  발견되든지 그는 죽을 것이요  우리는 내 주의 종들이 되리이다  </vt:lpstr>
      <vt:lpstr>     44:10  그가 이르되 그러면  너희의 말과 같이 하리라  그것이 누구에게서든지 발견되면  그는 내게 종이 될 것이요  너희는 죄가 없으리라  </vt:lpstr>
      <vt:lpstr>  44:11  그들이 각각 급히 자루를  땅에 내려놓고 자루를 각기 푸니  </vt:lpstr>
      <vt:lpstr>    44:12  그가 나이 많은 자에게서부터  시작하여 나이 적은 자에게까지  조사하매 그 잔이 베냐민의  자루에서 발견된지라  </vt:lpstr>
      <vt:lpstr>  44:13  그들이 옷을 찢고 각기 짐을  나귀에 싣고 성으로 돌아 가니라  </vt:lpstr>
      <vt:lpstr>    44:14  유다와 그의 형제들이 요셉의 집에  이르니 요셉이 아직 그 곳에  있는지라 그의 앞에서 땅에  엎드리니  </vt:lpstr>
      <vt:lpstr>    44:15  요셉이 그들에게 이르되 너희가  어찌하여 이런 일을 행하였느냐  나 같은 사람이 점을 잘 치는  줄을 너희는 알지 못하였느냐  </vt:lpstr>
      <vt:lpstr>      44:16  유다가 말하되 우리가 내 주께 무슨  말을 하오리이까 무슨 설명을  하오리이까 우리가 어떻게 우리의  정직함을 나타내리이까 하나님이  종들의 죄악을 찾아내셨으니  우리와 이 잔이 발견된 자가  다 내 주의 노예가 되겠나이다  </vt:lpstr>
      <vt:lpstr>      44:17  요셉이 이르되 내가 결코  그리하지 아니하리라  잔이 그 손에서 발견된 자만  내 종이 되고 너희는 평안히  너희 아버지께로 도로  올라갈 것이니라  </vt:lpstr>
      <vt:lpstr>     44:18  유다가 그에게 가까이 가서 이르되  내 주여 원하건대 당신의 종에게  내 주의 귀에 한 말씀을 아뢰게  하소서 주의 종에게 노하지 마소서  주는 바로와 같으심이니이다  </vt:lpstr>
      <vt:lpstr>   44:19  이전에 내 주께서 종들에게  물으시되 너희는 아버지가  있느냐 아우가 있느냐 하시기에  </vt:lpstr>
      <vt:lpstr>      44:20  우리가 내 주께 아뢰되 우리에게  아버지가 있으니 노인이요 또 그가  노년에 얻은 아들 청년이 있으니  그의 형은 죽고 그의 어머니가 남긴  것은 그뿐이므로 그의 아버지가  그를 사랑하나이다 하였더니 </vt:lpstr>
      <vt:lpstr>    44:21  주께서 또 종들에게 이르시되  그를 내게로 데리고 내려와서  내가 그를 보게 하라 하시기로  </vt:lpstr>
      <vt:lpstr>    44:22  우리가 내 주께 말씀드리기를  그 아이는 그의 아버지를  떠나지 못할지니 떠나면  그의 아버지가 죽겠나이다  </vt:lpstr>
      <vt:lpstr>     44:23  주께서 또 주의 종들에게  말씀하시되 너희 막내 아우가  너희와 함께 내려오지 아니하면  너희가 다시 내 얼굴을  보지 못하리라 하시기로  </vt:lpstr>
      <vt:lpstr>   44:24  우리가 주의 종 우리 아버지에게로  도로 올라가서 내 주의 말씀을  그에게 아뢰었나이다  </vt:lpstr>
      <vt:lpstr>  44:25  그 후에 우리 아버지가 다시 가서  곡물을 조금 사오라 하시기로  </vt:lpstr>
      <vt:lpstr>      44:26  우리가 이르되 우리가 내려갈 수  없나이다 우리 막내 아우가 함께  가면 내려가려니와 막내 아우가  우리와 함께 가지 아니하면  그 사람의 얼굴을 볼 수  없음이니이다</vt:lpstr>
      <vt:lpstr>     44:27  주의 종 우리 아버지가 우리에게  이르되 너희도 알거니와  내 아내가 내게 두 아들을 낳았으나  </vt:lpstr>
      <vt:lpstr>    44:28  하나는 내게서 나갔으므로  내가 말하기를 틀림없이  찢겨 죽었다 하고 내가 지금까지  그를 보지 못하거늘  </vt:lpstr>
      <vt:lpstr>     44:29  너희가 이 아이도 내게서  데려 가려하니 만일 재해가  그 몸에 미치면 나의 흰 머리를  슬퍼하며 스올로 내려가게 하리라  하니  </vt:lpstr>
      <vt:lpstr>     44:30  아버지의 생명과 아이의 생명이  서로 하나로 묶여 있거늘 이제  내가 주의 종 우리 아버지에게  돌아갈 때에 아이가 우리와 함께  가지 아니하면</vt:lpstr>
      <vt:lpstr>       44:31  아버지가 아이의 없음을 보고  죽으리니 이같이 되면 종들이  주의 종 우리 아버지가 흰 머리로  슬퍼하며 스올로 내려가게  함이니이다  </vt:lpstr>
      <vt:lpstr>     44:32  주의 종이 내 아버지에게 아이를  담보하기를 내가 이를 아버지께로  데리고 돌아오지 아니하면  영영히 아버지께 죄짐을  지리이다 하였사오니  </vt:lpstr>
      <vt:lpstr>    44:33  이제 주의 종으로 그 아이를  대신하여 머물러 있어 내 주의 종이  되게 하시고 그 아이는 그의  형제들과 함께 올려 보내소서  </vt:lpstr>
      <vt:lpstr>      44:34  그 아이가 나와 함께 가지 아니하면  내가 어찌 내 아버지에게로  올라갈 수 있으리이까 두렵건대  재해가 내 아버지에게 미침을  보리이다  아멘</vt:lpstr>
      <vt:lpstr>     창세기44장 1-34절   유다! 십자가를 지나가다  내남제일교회 원주희 목사  </vt:lpstr>
      <vt:lpstr>    창세기49장8-12절  유다의 복  내남제일교회 원주희목사   </vt:lpstr>
      <vt:lpstr>     8  유다야 너는 네 형제의 찬송이 될지라  네 손이 네 원수의 목을 잡을 것이요  네 아버지의 아들들이  네 앞에 절하리로다 </vt:lpstr>
      <vt:lpstr>     9  유다는 사자 새끼로다  내 아들아 너는 움킨 것을 찢고  올라갔도다 그가 엎드리고  웅크림이 수사자 같고 암사자 같으니  누가 그를 범할 수 있으랴 </vt:lpstr>
      <vt:lpstr>     10  규가 유다를 떠나지 아니하며  통치자의 지팡이가 그 발 사이에서  떠나지 아니하기를 실로가 오시기까지  이르리니 그에게 모든 백성이  복종하리로다 </vt:lpstr>
      <vt:lpstr>     11  그의 나귀를 포도나무에 매며  그의 암나귀 새끼를 아름다운  포도나무에 맬 것이며  또 그 옷을 포도주에 빨며  그의 복장을 포도즙에 빨리로다 </vt:lpstr>
      <vt:lpstr>     12  그의 눈은 포도주로 인하여  붉겠고 그의 이는 우유로  말미암아 희리로다  아멘 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눅 17장11-19(신124p)  감사의 능력</dc:title>
  <dc:creator>Registered User</dc:creator>
  <cp:lastModifiedBy>주희 원</cp:lastModifiedBy>
  <cp:revision>1269</cp:revision>
  <dcterms:created xsi:type="dcterms:W3CDTF">2020-10-24T04:07:28Z</dcterms:created>
  <dcterms:modified xsi:type="dcterms:W3CDTF">2026-06-17T13:08:47Z</dcterms:modified>
</cp:coreProperties>
</file>