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93" r:id="rId2"/>
    <p:sldId id="594" r:id="rId3"/>
    <p:sldId id="613" r:id="rId4"/>
    <p:sldId id="612" r:id="rId5"/>
    <p:sldId id="611" r:id="rId6"/>
    <p:sldId id="610" r:id="rId7"/>
    <p:sldId id="609" r:id="rId8"/>
    <p:sldId id="608" r:id="rId9"/>
    <p:sldId id="607" r:id="rId10"/>
    <p:sldId id="606" r:id="rId11"/>
    <p:sldId id="605" r:id="rId12"/>
    <p:sldId id="604" r:id="rId13"/>
    <p:sldId id="603" r:id="rId14"/>
    <p:sldId id="602" r:id="rId15"/>
    <p:sldId id="601" r:id="rId16"/>
    <p:sldId id="600" r:id="rId17"/>
    <p:sldId id="599" r:id="rId18"/>
    <p:sldId id="598" r:id="rId19"/>
    <p:sldId id="597" r:id="rId20"/>
    <p:sldId id="596" r:id="rId21"/>
    <p:sldId id="595" r:id="rId22"/>
    <p:sldId id="17228" r:id="rId23"/>
    <p:sldId id="17220" r:id="rId24"/>
    <p:sldId id="17222" r:id="rId25"/>
    <p:sldId id="17225" r:id="rId26"/>
    <p:sldId id="17221" r:id="rId27"/>
    <p:sldId id="17223" r:id="rId28"/>
    <p:sldId id="17227" r:id="rId29"/>
    <p:sldId id="17224" r:id="rId30"/>
    <p:sldId id="17226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 varScale="1">
        <p:scale>
          <a:sx n="78" d="100"/>
          <a:sy n="78" d="100"/>
        </p:scale>
        <p:origin x="402" y="7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CB8C1-4914-4B6E-9170-B479E8841342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B8BA-0878-4E02-BE2D-8B7FE61CD9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10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4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2B90-4B86-45FF-BC89-4C66634C3A25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282" y="714362"/>
            <a:ext cx="8572528" cy="1102519"/>
          </a:xfrm>
        </p:spPr>
        <p:txBody>
          <a:bodyPr>
            <a:normAutofit fontScale="9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4000" dirty="0">
                <a:latin typeface="HY견고딕" pitchFamily="18" charset="-127"/>
                <a:ea typeface="HY견고딕" pitchFamily="18" charset="-127"/>
              </a:rPr>
              <a:t>창세기</a:t>
            </a:r>
            <a:r>
              <a:rPr lang="en-US" altLang="ko-KR" sz="4000" dirty="0">
                <a:latin typeface="HY견고딕" pitchFamily="18" charset="-127"/>
                <a:ea typeface="HY견고딕" pitchFamily="18" charset="-127"/>
              </a:rPr>
              <a:t>43</a:t>
            </a:r>
            <a:r>
              <a:rPr lang="ko-KR" altLang="en-US" sz="4000" dirty="0">
                <a:latin typeface="HY견고딕" pitchFamily="18" charset="-127"/>
                <a:ea typeface="HY견고딕" pitchFamily="18" charset="-127"/>
              </a:rPr>
              <a:t>장 </a:t>
            </a:r>
            <a:r>
              <a:rPr lang="en-US" altLang="ko-KR" sz="4000" dirty="0">
                <a:latin typeface="HY견고딕" pitchFamily="18" charset="-127"/>
                <a:ea typeface="HY견고딕" pitchFamily="18" charset="-127"/>
              </a:rPr>
              <a:t>15-34</a:t>
            </a:r>
            <a:r>
              <a:rPr lang="ko-KR" altLang="en-US" sz="4000" dirty="0">
                <a:latin typeface="HY견고딕" pitchFamily="18" charset="-127"/>
                <a:ea typeface="HY견고딕" pitchFamily="18" charset="-127"/>
              </a:rPr>
              <a:t>절 </a:t>
            </a: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89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베냐민을 만나다</a:t>
            </a:r>
            <a:br>
              <a:rPr lang="en-US" altLang="ko-KR" sz="4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</a:b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4000" dirty="0" err="1">
                <a:latin typeface="HY견고딕" pitchFamily="18" charset="-127"/>
                <a:ea typeface="HY견고딕" pitchFamily="18" charset="-127"/>
              </a:rPr>
              <a:t>내남제일교회</a:t>
            </a:r>
            <a:r>
              <a:rPr lang="ko-KR" altLang="en-US" sz="4000" dirty="0">
                <a:latin typeface="HY견고딕" pitchFamily="18" charset="-127"/>
                <a:ea typeface="HY견고딕" pitchFamily="18" charset="-127"/>
              </a:rPr>
              <a:t> 원주희 목사 </a:t>
            </a:r>
            <a:br>
              <a:rPr lang="en-US" altLang="ko-KR" sz="4000" dirty="0">
                <a:latin typeface="HY견고딕" pitchFamily="18" charset="-127"/>
                <a:ea typeface="HY견고딕" pitchFamily="18" charset="-127"/>
              </a:rPr>
            </a:b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2" descr="https://t1.daumcdn.net/cfile/cafe/2746F540569C149B26"/>
          <p:cNvPicPr>
            <a:picLocks noChangeAspect="1" noChangeArrowheads="1"/>
          </p:cNvPicPr>
          <p:nvPr/>
        </p:nvPicPr>
        <p:blipFill>
          <a:blip r:embed="rId2" cstate="print"/>
          <a:srcRect l="5127" t="73288" r="82421" b="3870"/>
          <a:stretch>
            <a:fillRect/>
          </a:stretch>
        </p:blipFill>
        <p:spPr bwMode="auto">
          <a:xfrm>
            <a:off x="7858148" y="285734"/>
            <a:ext cx="1003109" cy="1416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3DCA9A-56A1-BAA9-7B84-F99270A3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43:23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그가 이르되 너희는 안심하라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두려워하지 말라 너희 하나님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너희 아버지의 하나님이 재물을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너희 자루에 넣어 너희에게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주신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것이니라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너희 돈은 내가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이미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받았느니라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하고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시므온을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그들에게로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이끌어내고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5D7549-5220-6108-0DB9-6A7555C8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61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3F5B9B-37F4-3341-EA3D-D1C7F50E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43:24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그들을 요셉의 집으로 인도하고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물을 주어 발을 씻게 하며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그들의 나귀에게 먹이를 주더라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6A959D-640A-8E5A-44DD-56D61F55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12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900F3C-839D-15A8-72B0-1DAA867E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43:25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그들이 거기서 음식을 먹겠다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함을 들었으므로 예물을 정돈하고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요셉이 정오에 오기를 기다리더니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00D7F6-EAD1-9352-69D0-CF205DC8E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46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A160B8-01F1-4E39-C665-A52448D9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43:26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요셉이 집으로 오매 그들이 집으로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들어가서 예물을 그에게 드리고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땅에 엎드려 절하니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09BD16-D189-97ED-28B5-C56A6BE5A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53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0A51EF-0B75-CA4E-C6A5-C16BFB23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43:27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요셉이 그들의 안부를 물으며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이르되 너희 아버지 너희가 말하던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 노인이 안녕하시냐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아직도 생존해 계시느냐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5A0070-EAC3-7A64-9CD0-32708F3DF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61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7D8F71-5D06-C1B0-439C-2238DF52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43:28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그들이 대답하되 주의 종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우리 아버지가 평안하고 지금까지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생존하였나이다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하고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머리 숙여 절하더라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2B6D01-49F1-9238-5FA8-74F5E816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13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0DE53F-BC6B-61C9-8ED0-172B1B4B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43:29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요셉이 눈을 들어 자기 어머니의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아들 자기 동생 베냐민을 보고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이르되 너희가 내게 말하던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너희 작은 동생이 이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아이냐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그가 또 이르되 소자여 하나님이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네게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은혜 베푸시기를 원하노라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99D37C-1E8F-E343-F41D-FBAD2458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87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05C8D2-9A0B-14A1-8B1E-ED863005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43:30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요셉이 아우를 사랑하는 마음이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복받쳐 급히 울 곳을 찾아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안방으로 들어가서 울고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4ABCA8-522E-CF01-FC33-D772C86B3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92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E24CED-C296-8A17-C55C-4FBF167E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43:31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얼굴을 씻고 나와서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 정을 억제하고 음식을 차리라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하매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CDA13E-3649-0167-55F0-3FEE1EF3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62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79CB5A-0E00-1D7C-B797-BB414944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43:32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그들이 요셉에게 따로 차리고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 형제들에게 따로 차리고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그와 함께 먹는 애굽 사람에게도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따로 차리니 애굽 사람은 히브리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사람과 같이 먹으면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부정을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입음이었더라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0D1432-1F93-C277-D0F7-C491267D3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89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64FBF9-F3FB-55B6-3030-FC799682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43:15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 형제들이 예물을 마련하고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갑절의 돈을 자기들의 손에 가지고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베냐민을 데리고 애굽에 내려가서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요셉 앞에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서니라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1DB6E7-7625-A097-2FB9-70A67BE3F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91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379EA9-16B8-897A-747F-6514998E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43:33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그들이 요셉 앞에 앉되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그들의 나이에 따라 앉히게 되니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그들이 서로 이상히 여겼더라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BED2CC-18D7-8FB0-55BA-CAA801937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491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EEA657-4DB1-3EDC-E95D-176DDAE3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43:34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요셉이 자기 음식을 그들에게 주되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베냐민에게는 다른 사람보다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다섯 배나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주매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그들이 마시며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요셉과 함께 즐거워하였더라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</a:p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095F1F-06D0-6680-256C-EFDACF7CE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241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ABA24E-4A4D-A442-416B-3568DF8D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갈라디아서</a:t>
            </a:r>
            <a: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만일 서로 물고 먹으면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피차 멸망할까 조심하라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E55016-BD2D-0275-8D87-F81C8B234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09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41479D-7F62-6957-EDEC-2F3EFCD1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r>
              <a:rPr lang="ko-KR" altLang="en-US" sz="4400" b="0" i="0" kern="12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마태복음</a:t>
            </a:r>
            <a:r>
              <a:rPr lang="en-US" altLang="ko-KR" sz="4400" b="0" i="0" kern="12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16</a:t>
            </a:r>
            <a:r>
              <a:rPr lang="ko-KR" altLang="en-US" sz="4400" b="0" i="0" kern="12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장 </a:t>
            </a:r>
            <a:r>
              <a:rPr lang="en-US" altLang="ko-KR" sz="4400" b="0" i="0" kern="12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19</a:t>
            </a:r>
            <a:r>
              <a:rPr lang="ko-KR" altLang="en-US" sz="4400" b="0" i="0" kern="12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절</a:t>
            </a: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r>
              <a:rPr lang="ko-KR" altLang="en-US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내가 천국 열쇠를 </a:t>
            </a:r>
            <a:r>
              <a:rPr lang="ko-KR" altLang="en-US" sz="4400" b="0" i="0" kern="1200" dirty="0" err="1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네게</a:t>
            </a:r>
            <a:r>
              <a:rPr lang="ko-KR" altLang="en-US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 주리니 </a:t>
            </a: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r>
              <a:rPr lang="ko-KR" altLang="en-US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땅에서 무엇이든지 매면 </a:t>
            </a: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r>
              <a:rPr lang="ko-KR" altLang="en-US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하늘에서도 매일 것이요 </a:t>
            </a: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r>
              <a:rPr lang="ko-KR" altLang="en-US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네가 땅에서 무엇이든지 풀면 </a:t>
            </a:r>
            <a:br>
              <a:rPr lang="en-US" altLang="ko-KR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</a:br>
            <a:r>
              <a:rPr lang="ko-KR" altLang="en-US" sz="4400" b="0" i="0" kern="12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하늘에서도 풀리리라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22BFAD-991F-EF36-5455-ECED29566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93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C115E6-3A27-8B8B-A12D-CAF1BD7F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피차 묶인 사람들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F5127C-A70D-4BE4-3646-00E30FF80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E1BB3D6D-C5EA-A139-40F7-53F3CAD825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624" y="1063229"/>
          <a:ext cx="7416824" cy="39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132632" imgH="1137545" progId="Photoshop.Image.7">
                  <p:embed/>
                </p:oleObj>
              </mc:Choice>
              <mc:Fallback>
                <p:oleObj name="Image" r:id="rId2" imgW="2132632" imgH="1137545" progId="Photoshop.Image.7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E1BB3D6D-C5EA-A139-40F7-53F3CAD8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7624" y="1063229"/>
                        <a:ext cx="7416824" cy="39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03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417B9A-7A28-2343-AD23-32A8B272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2F1D92-BC42-C97C-1616-A6AFC4A13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40AB0A78-DC58-3346-CE6B-313E76AB79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9361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02794" imgH="1791908" progId="Photoshop.Image.7">
                  <p:embed/>
                </p:oleObj>
              </mc:Choice>
              <mc:Fallback>
                <p:oleObj name="Image" r:id="rId2" imgW="3202794" imgH="1791908" progId="Photoshop.Image.7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40AB0A78-DC58-3346-CE6B-313E76AB7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9361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68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3A6AFE-B60F-20E3-C71A-F78D59BC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피차 풀린 사람들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02270-7FE3-5128-C6CA-BF9E55A3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7CAE4EAD-67E3-2D0B-B709-8F42C528F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864" y="1136165"/>
          <a:ext cx="7472271" cy="397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02794" imgH="1702734" progId="Photoshop.Image.7">
                  <p:embed/>
                </p:oleObj>
              </mc:Choice>
              <mc:Fallback>
                <p:oleObj name="Image" r:id="rId2" imgW="3202794" imgH="1702734" progId="Photoshop.Image.7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7CAE4EAD-67E3-2D0B-B709-8F42C528F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5864" y="1136165"/>
                        <a:ext cx="7472271" cy="3973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191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FE5D94-8609-2D8D-7EF2-4B428BAD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나라도 </a:t>
            </a:r>
            <a:r>
              <a:rPr lang="ko-KR" altLang="en-US" dirty="0" err="1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풀여야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한다</a:t>
            </a:r>
            <a:b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A236F0-02EE-2778-1839-18753088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2F5153DE-45E4-FADE-18BA-04F8AD012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1333" y="874514"/>
          <a:ext cx="7641334" cy="406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02794" imgH="1702734" progId="Photoshop.Image.7">
                  <p:embed/>
                </p:oleObj>
              </mc:Choice>
              <mc:Fallback>
                <p:oleObj name="Image" r:id="rId2" imgW="3202794" imgH="1702734" progId="Photoshop.Image.7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2F5153DE-45E4-FADE-18BA-04F8AD012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1333" y="874514"/>
                        <a:ext cx="7641334" cy="406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671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A40E14-BA6A-0787-6140-BDD77626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2EE003-C1D0-7A85-8BC7-33B0CE4B4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3EEB0F8-D37C-645B-59ED-7E765DFD80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02794" imgH="1702734" progId="Photoshop.Image.7">
                  <p:embed/>
                </p:oleObj>
              </mc:Choice>
              <mc:Fallback>
                <p:oleObj name="Image" r:id="rId2" imgW="3202794" imgH="1702734" progId="Photoshop.Image.7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3EEB0F8-D37C-645B-59ED-7E765DFD8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156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8A2C13-D73F-7E9A-20EC-04429CC0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나라도 풀리려면</a:t>
            </a:r>
            <a: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피해자</a:t>
            </a:r>
            <a: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용서는 복수를 하나님의 주권에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맡기는 것이다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용서하는 하되 거리를 두고 살라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4D4949-0B3D-911E-2DDF-9B855665D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6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751DB5-E4F8-F7D3-6685-1275BC1D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43:16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요셉은 베냐민이 그들과 함께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있음을 보고 자기의 청지기에게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이르되 이 사람들을 집으로 인도해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들이고 짐승을 잡고 준비하라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사람들이 정오에 나와 함께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먹을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것이니라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F3BB0F-EF56-2147-B48B-4BE3EFCEC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192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DBFA0-262F-BA94-F095-C826A302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나라도 풀리려면</a:t>
            </a:r>
            <a: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가해자</a:t>
            </a:r>
            <a: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b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하늘의 회개와 땅의 회개를 하라</a:t>
            </a:r>
            <a:b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배상법에 따른 규정을 따르라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대상자가 없으면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비슷한 상황의 사람들에게 하라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3523DC-473D-8A0B-463A-7849DB278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44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D32B8D-4954-1755-E6CF-A020576C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43:17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청지기가 요셉의 명대로 하여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 사람들을 요셉의 집으로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인도하니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8788A1-574E-4B34-B506-F2E3E8D5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66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B81032-CF20-8154-1819-2FBBF625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43:18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 사람들이 요셉의 집으로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인도되매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두려워하여 이르되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전번에 우리 자루에 들어 있던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돈의 일로 우리가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끌려드는도다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이는 우리를 억류하고 달려들어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우리를 잡아 노예로 삼고 우리의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나귀를 빼앗으려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함이로다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하고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96C7DE-A3D3-FD50-4E4D-06025A124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71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FC648F-9F24-D2E5-58FE-A00A02AD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43:19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그들이 요셉의 집 청지기에게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가까이 나아가 그 집 문 앞에서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그에게 말하여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6B2BD6-C799-C32D-E852-E06E1060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77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86A67A-0E4E-D572-96B3-11D4C707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43:20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이르되 내 주여 우리가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전번에 내려와서 양식을 사가지고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C1E93E-72DE-6457-2CE4-F1A1B5E0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95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52A648-54A0-B91E-890D-0E114209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43:21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여관에 이르러 자루를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풀어본즉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각 사람의 돈이 전액 그대로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자루 아귀에 있기로 우리가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도로 가져왔고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22565F-37DE-C649-1A00-16492C43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79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12BD8C-FC69-560D-4527-C4C648B3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algn="l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43:22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양식 살 다른 돈도 우리가 가지고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내려왔나이다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우리의 돈을 우리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자루에 넣은 자는 누구인지 </a:t>
            </a:r>
            <a:b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우리가 알지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못하나이다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F79D6F-F6BF-04C4-F41B-54AF5172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268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15792</TotalTime>
  <Words>617</Words>
  <Application>Microsoft Office PowerPoint</Application>
  <PresentationFormat>화면 슬라이드 쇼(16:9)</PresentationFormat>
  <Paragraphs>66</Paragraphs>
  <Slides>30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HY견고딕</vt:lpstr>
      <vt:lpstr>맑은 고딕</vt:lpstr>
      <vt:lpstr>Arial</vt:lpstr>
      <vt:lpstr>Office 테마</vt:lpstr>
      <vt:lpstr>Image</vt:lpstr>
      <vt:lpstr>      창세기43장 15-34절   베냐민을 만나다  내남제일교회 원주희 목사  </vt:lpstr>
      <vt:lpstr>    43:15  그 형제들이 예물을 마련하고  갑절의 돈을 자기들의 손에 가지고  베냐민을 데리고 애굽에 내려가서  요셉 앞에 서니라</vt:lpstr>
      <vt:lpstr>        43:16  요셉은 베냐민이 그들과 함께  있음을 보고 자기의 청지기에게  이르되 이 사람들을 집으로 인도해  들이고 짐승을 잡고 준비하라  이 사람들이 정오에 나와 함께  먹을 것이니라  </vt:lpstr>
      <vt:lpstr>   43:17  청지기가 요셉의 명대로 하여  그 사람들을 요셉의 집으로  인도하니  </vt:lpstr>
      <vt:lpstr>      43:18  그 사람들이 요셉의 집으로  인도되매 두려워하여 이르되  전번에 우리 자루에 들어 있던  돈의 일로 우리가 끌려드는도다  이는 우리를 억류하고 달려들어  우리를 잡아 노예로 삼고 우리의  나귀를 빼앗으려 함이로다 하고  </vt:lpstr>
      <vt:lpstr>   43:19  그들이 요셉의 집 청지기에게  가까이 나아가 그 집 문 앞에서  그에게 말하여</vt:lpstr>
      <vt:lpstr>    43:20  이르되 내 주여 우리가  전번에 내려와서 양식을 사가지고  </vt:lpstr>
      <vt:lpstr>    43:21  여관에 이르러 자루를 풀어본즉  각 사람의 돈이 전액 그대로  자루 아귀에 있기로 우리가  도로 가져왔고 </vt:lpstr>
      <vt:lpstr>     43:22  양식 살 다른 돈도 우리가 가지고  내려왔나이다 우리의 돈을 우리  자루에 넣은 자는 누구인지  우리가 알지 못하나이다</vt:lpstr>
      <vt:lpstr>        43:23  그가 이르되 너희는 안심하라  두려워하지 말라 너희 하나님,  너희 아버지의 하나님이 재물을  너희 자루에 넣어 너희에게  주신 것이니라 너희 돈은 내가  이미 받았느니라 하고 시므온을  그들에게로 이끌어내고  </vt:lpstr>
      <vt:lpstr>   43:24  그들을 요셉의 집으로 인도하고  물을 주어 발을 씻게 하며  그들의 나귀에게 먹이를 주더라  </vt:lpstr>
      <vt:lpstr>   43:25  그들이 거기서 음식을 먹겠다  함을 들었으므로 예물을 정돈하고  요셉이 정오에 오기를 기다리더니  </vt:lpstr>
      <vt:lpstr>   43:26  요셉이 집으로 오매 그들이 집으로  들어가서 예물을 그에게 드리고  땅에 엎드려 절하니  </vt:lpstr>
      <vt:lpstr>    43:27  요셉이 그들의 안부를 물으며  이르되 너희 아버지 너희가 말하던  그 노인이 안녕하시냐  아직도 생존해 계시느냐  </vt:lpstr>
      <vt:lpstr>    43:28  그들이 대답하되 주의 종  우리 아버지가 평안하고 지금까지  생존하였나이다 하고  머리 숙여 절하더라  </vt:lpstr>
      <vt:lpstr>      43:29  요셉이 눈을 들어 자기 어머니의  아들 자기 동생 베냐민을 보고  이르되 너희가 내게 말하던  너희 작은 동생이 이 아이냐  그가 또 이르되 소자여 하나님이  네게 은혜 베푸시기를 원하노라  </vt:lpstr>
      <vt:lpstr>   43:30  요셉이 아우를 사랑하는 마음이  복받쳐 급히 울 곳을 찾아  안방으로 들어가서 울고 </vt:lpstr>
      <vt:lpstr>    43:31  얼굴을 씻고 나와서  그 정을 억제하고 음식을 차리라  하매 </vt:lpstr>
      <vt:lpstr>       43:32  그들이 요셉에게 따로 차리고  그 형제들에게 따로 차리고  그와 함께 먹는 애굽 사람에게도  따로 차리니 애굽 사람은 히브리  사람과 같이 먹으면  부정을 입음이었더라  </vt:lpstr>
      <vt:lpstr>   43:33  그들이 요셉 앞에 앉되  그들의 나이에 따라 앉히게 되니  그들이 서로 이상히 여겼더라  </vt:lpstr>
      <vt:lpstr>      43:34  요셉이 자기 음식을 그들에게 주되  베냐민에게는 다른 사람보다  다섯 배나 주매 그들이 마시며  요셉과 함께 즐거워하였더라  아멘 </vt:lpstr>
      <vt:lpstr>   갈라디아서5장15절 만일 서로 물고 먹으면  피차 멸망할까 조심하라 </vt:lpstr>
      <vt:lpstr>      마태복음16장 19절 내가 천국 열쇠를 네게 주리니  땅에서 무엇이든지 매면  하늘에서도 매일 것이요  네가 땅에서 무엇이든지 풀면  하늘에서도 풀리리라</vt:lpstr>
      <vt:lpstr>        피차 묶인 사람들</vt:lpstr>
      <vt:lpstr>PowerPoint 프레젠테이션</vt:lpstr>
      <vt:lpstr>         피차 풀린 사람들</vt:lpstr>
      <vt:lpstr>        나라도 풀여야 한다 </vt:lpstr>
      <vt:lpstr>PowerPoint 프레젠테이션</vt:lpstr>
      <vt:lpstr>       나라도 풀리려면(피해자) 용서는 복수를 하나님의 주권에  맡기는 것이다 용서하는 하되 거리를 두고 살라</vt:lpstr>
      <vt:lpstr>         나라도 풀리려면(가해자) 하늘의 회개와 땅의 회개를 하라 배상법에 따른 규정을 따르라 대상자가 없으면  비슷한 상황의 사람들에게 하라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눅 17장11-19(신124p)  감사의 능력</dc:title>
  <dc:creator>Registered User</dc:creator>
  <cp:lastModifiedBy>주희 원</cp:lastModifiedBy>
  <cp:revision>1262</cp:revision>
  <dcterms:created xsi:type="dcterms:W3CDTF">2020-10-24T04:07:28Z</dcterms:created>
  <dcterms:modified xsi:type="dcterms:W3CDTF">2026-06-10T12:44:30Z</dcterms:modified>
</cp:coreProperties>
</file>