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06" r:id="rId2"/>
    <p:sldId id="307" r:id="rId3"/>
    <p:sldId id="308" r:id="rId4"/>
    <p:sldId id="309" r:id="rId5"/>
    <p:sldId id="311" r:id="rId6"/>
    <p:sldId id="310" r:id="rId7"/>
    <p:sldId id="312" r:id="rId8"/>
    <p:sldId id="316" r:id="rId9"/>
    <p:sldId id="313" r:id="rId10"/>
    <p:sldId id="315" r:id="rId11"/>
    <p:sldId id="314" r:id="rId12"/>
    <p:sldId id="317" r:id="rId1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>
    <p:restoredLeft sz="34615" autoAdjust="0"/>
    <p:restoredTop sz="86451" autoAdjust="0"/>
  </p:normalViewPr>
  <p:slideViewPr>
    <p:cSldViewPr>
      <p:cViewPr>
        <p:scale>
          <a:sx n="50" d="100"/>
          <a:sy n="50" d="100"/>
        </p:scale>
        <p:origin x="-1008" y="-498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66" d="100"/>
        <a:sy n="66" d="100"/>
      </p:scale>
      <p:origin x="0" y="1663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-3822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9CB8C1-4914-4B6E-9170-B479E8841342}" type="datetimeFigureOut">
              <a:rPr lang="ko-KR" altLang="en-US" smtClean="0"/>
              <a:pPr/>
              <a:t>2023-04-01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FB8BA-0878-4E02-BE2D-8B7FE61CD96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444108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1FB8BA-0878-4E02-BE2D-8B7FE61CD968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1FB8BA-0878-4E02-BE2D-8B7FE61CD968}" type="slidenum">
              <a:rPr lang="ko-KR" altLang="en-US" smtClean="0"/>
              <a:pPr/>
              <a:t>12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597849"/>
            <a:ext cx="7772400" cy="1102519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2023-04-01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2023-04-01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2023-04-01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2023-04-01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2023-04-01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2023-04-01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2023-04-01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2023-04-01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2023-04-01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0481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2023-04-01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402553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2023-04-01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F12B90-4B86-45FF-BC89-4C66634C3A25}" type="datetimeFigureOut">
              <a:rPr lang="ko-KR" altLang="en-US" smtClean="0"/>
              <a:pPr/>
              <a:t>2023-04-01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Administrator\Desktop\&#51452;&#51068;&#45230;&#50696;&#48176;ppt\%5bCCM%5d%20&#48372;&#54792;&#51012;%20&#51648;&#45208;%20-%20Through%20the%20Blood%20of%20Jesus.mp3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85720" y="714362"/>
            <a:ext cx="8858280" cy="1102519"/>
          </a:xfrm>
        </p:spPr>
        <p:txBody>
          <a:bodyPr>
            <a:noAutofit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5400" i="0" dirty="0"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sz="5400" i="0" dirty="0">
                <a:latin typeface="HY견고딕" pitchFamily="18" charset="-127"/>
                <a:ea typeface="HY견고딕" pitchFamily="18" charset="-127"/>
              </a:rPr>
            </a:br>
            <a:r>
              <a:rPr lang="en-US" altLang="ko-KR" sz="5400" i="0" dirty="0"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sz="5400" i="0" dirty="0">
                <a:latin typeface="HY견고딕" pitchFamily="18" charset="-127"/>
                <a:ea typeface="HY견고딕" pitchFamily="18" charset="-127"/>
              </a:rPr>
            </a:br>
            <a:r>
              <a:rPr lang="en-US" altLang="ko-KR" sz="5400" i="0" dirty="0"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sz="5400" i="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4400" i="0" dirty="0" smtClean="0">
                <a:latin typeface="HY견고딕" pitchFamily="18" charset="-127"/>
                <a:ea typeface="HY견고딕" pitchFamily="18" charset="-127"/>
              </a:rPr>
              <a:t>시</a:t>
            </a:r>
            <a:r>
              <a:rPr lang="en-US" altLang="ko-KR" sz="4400" i="0" dirty="0" smtClean="0">
                <a:latin typeface="HY견고딕" pitchFamily="18" charset="-127"/>
                <a:ea typeface="HY견고딕" pitchFamily="18" charset="-127"/>
              </a:rPr>
              <a:t>84</a:t>
            </a:r>
            <a:r>
              <a:rPr lang="ko-KR" altLang="en-US" sz="4400" i="0" dirty="0" smtClean="0">
                <a:latin typeface="HY견고딕" pitchFamily="18" charset="-127"/>
                <a:ea typeface="HY견고딕" pitchFamily="18" charset="-127"/>
              </a:rPr>
              <a:t>편</a:t>
            </a:r>
            <a:r>
              <a:rPr lang="en-US" altLang="ko-KR" sz="4400" i="0" dirty="0" smtClean="0">
                <a:latin typeface="HY견고딕" pitchFamily="18" charset="-127"/>
                <a:ea typeface="HY견고딕" pitchFamily="18" charset="-127"/>
              </a:rPr>
              <a:t>5</a:t>
            </a:r>
            <a:r>
              <a:rPr lang="en-US" altLang="ko-KR" sz="4400" b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-12</a:t>
            </a:r>
            <a:r>
              <a:rPr lang="ko-KR" altLang="en-US" sz="4400" b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절</a:t>
            </a:r>
            <a:r>
              <a:rPr lang="ko-KR" altLang="en-US" sz="4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 </a:t>
            </a:r>
            <a:endParaRPr lang="ko-KR" altLang="en-US" sz="5400" i="0" kern="1200" dirty="0">
              <a:solidFill>
                <a:schemeClr val="tx1"/>
              </a:solidFill>
              <a:latin typeface="HY견고딕" pitchFamily="18" charset="-127"/>
              <a:ea typeface="HY견고딕" pitchFamily="18" charset="-127"/>
              <a:cs typeface="+mj-cs"/>
            </a:endParaRPr>
          </a:p>
          <a:p>
            <a:pPr algn="l">
              <a:defRPr/>
            </a:pPr>
            <a:r>
              <a:rPr lang="en-US" altLang="ko-KR" sz="1400" i="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sz="1400" i="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ko-KR" altLang="en-US" sz="6600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눈물 골짜기에서 </a:t>
            </a:r>
            <a:r>
              <a:rPr lang="en-US" altLang="ko-KR" sz="6600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sz="6600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en-US" altLang="ko-KR" sz="6600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    </a:t>
            </a:r>
            <a:r>
              <a:rPr lang="en-US" altLang="ko-KR" sz="6600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     </a:t>
            </a:r>
            <a:r>
              <a:rPr lang="ko-KR" altLang="en-US" sz="6600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영광을 </a:t>
            </a:r>
            <a:r>
              <a:rPr lang="ko-KR" altLang="en-US" sz="6600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구하라</a:t>
            </a:r>
            <a:r>
              <a:rPr lang="en-US" altLang="ko-KR" sz="7200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6600" i="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sz="6600" i="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en-US" altLang="ko-KR" sz="4000" i="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sz="4000" i="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en-US" altLang="ko-KR" sz="4000" i="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rPr>
              <a:t>230401 </a:t>
            </a:r>
            <a:r>
              <a:rPr lang="ko-KR" altLang="en-US" sz="4000" i="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rPr>
              <a:t>월삭 원주희목사</a:t>
            </a:r>
            <a:endParaRPr lang="ko-KR" altLang="en-US" sz="5400" i="0" dirty="0">
              <a:solidFill>
                <a:schemeClr val="tx1"/>
              </a:solidFill>
              <a:latin typeface="HY견고딕" pitchFamily="18" charset="-127"/>
              <a:ea typeface="HY견고딕" pitchFamily="18" charset="-127"/>
            </a:endParaRPr>
          </a:p>
        </p:txBody>
      </p:sp>
      <p:pic>
        <p:nvPicPr>
          <p:cNvPr id="4" name="Picture 2" descr="https://t1.daumcdn.net/cfile/cafe/2746F540569C149B26"/>
          <p:cNvPicPr>
            <a:picLocks noChangeAspect="1" noChangeArrowheads="1"/>
          </p:cNvPicPr>
          <p:nvPr/>
        </p:nvPicPr>
        <p:blipFill>
          <a:blip r:embed="rId3" cstate="print"/>
          <a:srcRect l="5127" t="73288" r="82421" b="3870"/>
          <a:stretch>
            <a:fillRect/>
          </a:stretch>
        </p:blipFill>
        <p:spPr bwMode="auto">
          <a:xfrm>
            <a:off x="7858148" y="214296"/>
            <a:ext cx="1071538" cy="13573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정직하게 행하는 자에게 </a:t>
            </a:r>
            <a: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좋은 것을 아끼지 아니하실 </a:t>
            </a:r>
            <a: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5400" kern="1200" dirty="0" err="1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것임이니이다</a:t>
            </a:r>
            <a:r>
              <a:rPr lang="ko-KR" altLang="en-US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 </a:t>
            </a:r>
            <a:endParaRPr lang="ko-KR" altLang="en-US" sz="5400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49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49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en-US" altLang="ko-KR" sz="49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49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en-US" altLang="ko-KR" sz="49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49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en-US" altLang="ko-KR" sz="49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49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en-US" altLang="ko-KR" sz="49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12</a:t>
            </a:r>
            <a:r>
              <a:rPr lang="ko-KR" altLang="en-US" sz="49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 </a:t>
            </a:r>
            <a:r>
              <a:rPr lang="en-US" altLang="ko-KR" sz="49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49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49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만군의 여호와여 </a:t>
            </a:r>
            <a:r>
              <a:rPr lang="en-US" altLang="ko-KR" sz="49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49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49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주께 의지하는 자는 </a:t>
            </a:r>
            <a:r>
              <a:rPr lang="en-US" altLang="ko-KR" sz="49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49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49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복이 있나이다 </a:t>
            </a:r>
          </a:p>
          <a:p>
            <a:pPr algn="l"/>
            <a:r>
              <a:rPr lang="ko-KR" altLang="en-US" sz="4900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아멘</a:t>
            </a:r>
            <a:endParaRPr lang="ko-KR" altLang="en-US" sz="4900" dirty="0">
              <a:solidFill>
                <a:srgbClr val="FF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85720" y="714362"/>
            <a:ext cx="8858280" cy="1102519"/>
          </a:xfrm>
        </p:spPr>
        <p:txBody>
          <a:bodyPr>
            <a:noAutofit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5400" i="0" dirty="0"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sz="5400" i="0" dirty="0">
                <a:latin typeface="HY견고딕" pitchFamily="18" charset="-127"/>
                <a:ea typeface="HY견고딕" pitchFamily="18" charset="-127"/>
              </a:rPr>
            </a:br>
            <a:r>
              <a:rPr lang="en-US" altLang="ko-KR" sz="5400" i="0" dirty="0"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sz="5400" i="0" dirty="0">
                <a:latin typeface="HY견고딕" pitchFamily="18" charset="-127"/>
                <a:ea typeface="HY견고딕" pitchFamily="18" charset="-127"/>
              </a:rPr>
            </a:br>
            <a:r>
              <a:rPr lang="en-US" altLang="ko-KR" sz="5400" i="0" dirty="0"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sz="5400" i="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4400" i="0" dirty="0" smtClean="0">
                <a:latin typeface="HY견고딕" pitchFamily="18" charset="-127"/>
                <a:ea typeface="HY견고딕" pitchFamily="18" charset="-127"/>
              </a:rPr>
              <a:t>시</a:t>
            </a:r>
            <a:r>
              <a:rPr lang="en-US" altLang="ko-KR" sz="4400" i="0" dirty="0" smtClean="0">
                <a:latin typeface="HY견고딕" pitchFamily="18" charset="-127"/>
                <a:ea typeface="HY견고딕" pitchFamily="18" charset="-127"/>
              </a:rPr>
              <a:t>84</a:t>
            </a:r>
            <a:r>
              <a:rPr lang="ko-KR" altLang="en-US" sz="4400" i="0" dirty="0" smtClean="0">
                <a:latin typeface="HY견고딕" pitchFamily="18" charset="-127"/>
                <a:ea typeface="HY견고딕" pitchFamily="18" charset="-127"/>
              </a:rPr>
              <a:t>편</a:t>
            </a:r>
            <a:r>
              <a:rPr lang="en-US" altLang="ko-KR" sz="4400" i="0" dirty="0" smtClean="0">
                <a:latin typeface="HY견고딕" pitchFamily="18" charset="-127"/>
                <a:ea typeface="HY견고딕" pitchFamily="18" charset="-127"/>
              </a:rPr>
              <a:t>5</a:t>
            </a:r>
            <a:r>
              <a:rPr lang="en-US" altLang="ko-KR" sz="4400" b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-12</a:t>
            </a:r>
            <a:r>
              <a:rPr lang="ko-KR" altLang="en-US" sz="4400" b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절</a:t>
            </a:r>
            <a:r>
              <a:rPr lang="ko-KR" altLang="en-US" sz="4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 </a:t>
            </a:r>
            <a:endParaRPr lang="ko-KR" altLang="en-US" sz="5400" i="0" kern="1200" dirty="0">
              <a:solidFill>
                <a:schemeClr val="tx1"/>
              </a:solidFill>
              <a:latin typeface="HY견고딕" pitchFamily="18" charset="-127"/>
              <a:ea typeface="HY견고딕" pitchFamily="18" charset="-127"/>
              <a:cs typeface="+mj-cs"/>
            </a:endParaRPr>
          </a:p>
          <a:p>
            <a:pPr algn="l">
              <a:defRPr/>
            </a:pPr>
            <a:r>
              <a:rPr lang="en-US" altLang="ko-KR" sz="1400" i="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sz="1400" i="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ko-KR" altLang="en-US" sz="6600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눈물 골짜기에서 </a:t>
            </a:r>
            <a:r>
              <a:rPr lang="en-US" altLang="ko-KR" sz="6600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sz="6600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en-US" altLang="ko-KR" sz="6600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        </a:t>
            </a:r>
            <a:r>
              <a:rPr lang="ko-KR" altLang="en-US" sz="6600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영광을 구하라</a:t>
            </a:r>
            <a:r>
              <a:rPr lang="en-US" altLang="ko-KR" sz="7200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6600" i="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sz="6600" i="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en-US" altLang="ko-KR" sz="4000" i="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sz="4000" i="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en-US" altLang="ko-KR" sz="4000" i="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rPr>
              <a:t>230401 </a:t>
            </a:r>
            <a:r>
              <a:rPr lang="ko-KR" altLang="en-US" sz="4000" i="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</a:rPr>
              <a:t>월삭 원주희목사</a:t>
            </a:r>
            <a:endParaRPr lang="ko-KR" altLang="en-US" sz="5400" i="0" dirty="0">
              <a:solidFill>
                <a:schemeClr val="tx1"/>
              </a:solidFill>
              <a:latin typeface="HY견고딕" pitchFamily="18" charset="-127"/>
              <a:ea typeface="HY견고딕" pitchFamily="18" charset="-127"/>
            </a:endParaRPr>
          </a:p>
        </p:txBody>
      </p:sp>
      <p:pic>
        <p:nvPicPr>
          <p:cNvPr id="4" name="Picture 2" descr="https://t1.daumcdn.net/cfile/cafe/2746F540569C149B26"/>
          <p:cNvPicPr>
            <a:picLocks noChangeAspect="1" noChangeArrowheads="1"/>
          </p:cNvPicPr>
          <p:nvPr/>
        </p:nvPicPr>
        <p:blipFill>
          <a:blip r:embed="rId4" cstate="print"/>
          <a:srcRect l="5127" t="73288" r="82421" b="3870"/>
          <a:stretch>
            <a:fillRect/>
          </a:stretch>
        </p:blipFill>
        <p:spPr bwMode="auto">
          <a:xfrm>
            <a:off x="7858148" y="214296"/>
            <a:ext cx="1071538" cy="1357322"/>
          </a:xfrm>
          <a:prstGeom prst="rect">
            <a:avLst/>
          </a:prstGeom>
          <a:noFill/>
        </p:spPr>
      </p:pic>
      <p:pic>
        <p:nvPicPr>
          <p:cNvPr id="5" name="[CCM] 보혈을 지나 - Through the Blood of Jesus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8429652" y="4286262"/>
            <a:ext cx="428628" cy="4286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136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5 </a:t>
            </a:r>
            <a:b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주께 힘을 얻고 </a:t>
            </a:r>
            <a: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그 마음에 시온의 대로가 </a:t>
            </a:r>
            <a: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있는 자는 복이 있나이다 </a:t>
            </a:r>
            <a:endParaRPr lang="ko-KR" altLang="en-US" sz="5400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6 </a:t>
            </a:r>
            <a:b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그들이 눈물 골짜기로 </a:t>
            </a:r>
            <a: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지나갈 때에 그 곳에 </a:t>
            </a:r>
            <a: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많은 샘이 있을 것이며 </a:t>
            </a:r>
            <a: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이른 비가 복을 채워 </a:t>
            </a:r>
            <a: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주나이다 </a:t>
            </a:r>
            <a:endParaRPr lang="ko-KR" altLang="en-US" sz="5400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7 </a:t>
            </a:r>
            <a:b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그들은 힘을 얻고 더 얻어 </a:t>
            </a:r>
            <a: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나아가 시온에서 하나님 </a:t>
            </a:r>
            <a: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앞에 각기 </a:t>
            </a:r>
            <a:r>
              <a:rPr lang="ko-KR" altLang="en-US" sz="5400" kern="1200" dirty="0" err="1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나타나리이다</a:t>
            </a:r>
            <a:r>
              <a:rPr lang="ko-KR" altLang="en-US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 </a:t>
            </a:r>
            <a:endParaRPr lang="ko-KR" altLang="en-US" sz="5400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8 </a:t>
            </a:r>
            <a:b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만군의 하나님 여호와여 </a:t>
            </a:r>
            <a: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내 기도를 들으소서 야곱의 </a:t>
            </a:r>
            <a: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하나님이여 귀를 기울이소서</a:t>
            </a:r>
            <a: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(</a:t>
            </a:r>
            <a:r>
              <a:rPr lang="ko-KR" altLang="en-US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셀라</a:t>
            </a:r>
            <a: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) </a:t>
            </a:r>
            <a:endParaRPr lang="ko-KR" altLang="en-US" sz="5400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9 </a:t>
            </a:r>
            <a:b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우리 방패이신 하나님이여 </a:t>
            </a:r>
            <a: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주께서 기름 부으신 자의 </a:t>
            </a:r>
            <a: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얼굴을 살펴 보옵소서 </a:t>
            </a:r>
            <a:endParaRPr lang="ko-KR" altLang="en-US" sz="5400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10</a:t>
            </a:r>
            <a:r>
              <a:rPr lang="ko-KR" altLang="en-US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 </a:t>
            </a:r>
            <a: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주의 궁정에서의 한 날이 </a:t>
            </a:r>
            <a: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다른 곳에서의 천 날보다 </a:t>
            </a:r>
            <a: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나은즉 </a:t>
            </a:r>
            <a:endParaRPr lang="ko-KR" altLang="en-US" sz="5400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악인의 장막에 사는 것보다 </a:t>
            </a:r>
            <a: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내 하나님의 성전 문지기로 </a:t>
            </a:r>
            <a: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있는 것이 좋사오니 </a:t>
            </a:r>
            <a:endParaRPr lang="ko-KR" altLang="en-US" sz="5400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en-US" altLang="ko-KR" sz="5400" b="1" i="1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11</a:t>
            </a:r>
            <a:r>
              <a:rPr lang="ko-KR" altLang="en-US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 </a:t>
            </a:r>
            <a: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여호와 하나님은 해요 </a:t>
            </a:r>
            <a: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방패이시라 여호와께서 </a:t>
            </a:r>
            <a: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/>
            </a:r>
            <a:br>
              <a:rPr lang="en-US" altLang="ko-KR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</a:br>
            <a:r>
              <a:rPr lang="ko-KR" altLang="en-US" sz="5400" kern="1200" dirty="0" smtClean="0">
                <a:solidFill>
                  <a:schemeClr val="tx1"/>
                </a:solidFill>
                <a:latin typeface="HY견고딕" pitchFamily="18" charset="-127"/>
                <a:ea typeface="HY견고딕" pitchFamily="18" charset="-127"/>
                <a:cs typeface="+mj-cs"/>
              </a:rPr>
              <a:t>은혜와 영화를 주시며 </a:t>
            </a:r>
            <a:endParaRPr lang="ko-KR" altLang="en-US" sz="5400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7950</TotalTime>
  <Words>2</Words>
  <Application>Microsoft Office PowerPoint</Application>
  <PresentationFormat>화면 슬라이드 쇼(16:9)</PresentationFormat>
  <Paragraphs>17</Paragraphs>
  <Slides>12</Slides>
  <Notes>2</Notes>
  <HiddenSlides>0</HiddenSlides>
  <MMClips>1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3" baseType="lpstr">
      <vt:lpstr>Office 테마</vt:lpstr>
      <vt:lpstr>   시84편5-12절   눈물 골짜기에서           영광을 구하라   230401 월삭 원주희목사</vt:lpstr>
      <vt:lpstr>   5  주께 힘을 얻고  그 마음에 시온의 대로가  있는 자는 복이 있나이다 </vt:lpstr>
      <vt:lpstr>     6  그들이 눈물 골짜기로  지나갈 때에 그 곳에  많은 샘이 있을 것이며  이른 비가 복을 채워  주나이다 </vt:lpstr>
      <vt:lpstr>   7  그들은 힘을 얻고 더 얻어  나아가 시온에서 하나님  앞에 각기 나타나리이다 </vt:lpstr>
      <vt:lpstr>    8  만군의 하나님 여호와여  내 기도를 들으소서 야곱의  하나님이여 귀를 기울이소서 (셀라) </vt:lpstr>
      <vt:lpstr>   9  우리 방패이신 하나님이여  주께서 기름 부으신 자의  얼굴을 살펴 보옵소서 </vt:lpstr>
      <vt:lpstr>   10  주의 궁정에서의 한 날이  다른 곳에서의 천 날보다  나은즉 </vt:lpstr>
      <vt:lpstr>    악인의 장막에 사는 것보다  내 하나님의 성전 문지기로  있는 것이 좋사오니 </vt:lpstr>
      <vt:lpstr>   11  여호와 하나님은 해요  방패이시라 여호와께서  은혜와 영화를 주시며 </vt:lpstr>
      <vt:lpstr>    정직하게 행하는 자에게  좋은 것을 아끼지 아니하실  것임이니이다 </vt:lpstr>
      <vt:lpstr>    12  만군의 여호와여  주께 의지하는 자는  복이 있나이다  아멘</vt:lpstr>
      <vt:lpstr>   시84편5-12절   눈물 골짜기에서          영광을 구하라   230401 월삭 원주희목사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눅 17장11-19(신124p)  감사의 능력</dc:title>
  <dc:creator>Registered User</dc:creator>
  <cp:lastModifiedBy>Registered User</cp:lastModifiedBy>
  <cp:revision>845</cp:revision>
  <dcterms:created xsi:type="dcterms:W3CDTF">2020-10-24T04:07:28Z</dcterms:created>
  <dcterms:modified xsi:type="dcterms:W3CDTF">2023-03-31T19:42:37Z</dcterms:modified>
</cp:coreProperties>
</file>