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47" r:id="rId2"/>
    <p:sldId id="448" r:id="rId3"/>
    <p:sldId id="462" r:id="rId4"/>
    <p:sldId id="461" r:id="rId5"/>
    <p:sldId id="460" r:id="rId6"/>
    <p:sldId id="459" r:id="rId7"/>
    <p:sldId id="458" r:id="rId8"/>
    <p:sldId id="457" r:id="rId9"/>
    <p:sldId id="456" r:id="rId10"/>
    <p:sldId id="455" r:id="rId11"/>
    <p:sldId id="454" r:id="rId12"/>
    <p:sldId id="453" r:id="rId13"/>
    <p:sldId id="452" r:id="rId14"/>
    <p:sldId id="451" r:id="rId15"/>
    <p:sldId id="450" r:id="rId16"/>
    <p:sldId id="449" r:id="rId1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78" d="100"/>
          <a:sy n="78" d="100"/>
        </p:scale>
        <p:origin x="402" y="7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CB8C1-4914-4B6E-9170-B479E8841342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FB8BA-0878-4E02-BE2D-8B7FE61CD9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108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49"/>
            <a:ext cx="7772400" cy="11025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81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3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2B90-4B86-45FF-BC89-4C66634C3A25}" type="datetimeFigureOut">
              <a:rPr lang="ko-KR" altLang="en-US" smtClean="0"/>
              <a:pPr/>
              <a:t>2026-06-18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2D7C-AF93-4E96-AE69-8C216A4AA1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525" y="757149"/>
            <a:ext cx="7715275" cy="1102519"/>
          </a:xfrm>
        </p:spPr>
        <p:txBody>
          <a:bodyPr>
            <a:normAutofit fontScale="90000"/>
          </a:bodyPr>
          <a:lstStyle/>
          <a:p>
            <a:pPr algn="l" defTabSz="822960">
              <a:buFont typeface="Arial" pitchFamily="34" charset="0"/>
              <a:buNone/>
              <a:defRPr/>
            </a:pP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사도행전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장 </a:t>
            </a:r>
            <a:r>
              <a:rPr lang="en-US" altLang="ko-KR" sz="4000" dirty="0">
                <a:latin typeface="HY견고딕" pitchFamily="18" charset="-127"/>
                <a:ea typeface="HY견고딕" pitchFamily="18" charset="-127"/>
              </a:rPr>
              <a:t>1-15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절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6700" dirty="0" err="1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고넬료에게</a:t>
            </a:r>
            <a:r>
              <a:rPr lang="ko-KR" altLang="en-US" sz="67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임한 은혜</a:t>
            </a:r>
            <a:br>
              <a:rPr lang="en-US" altLang="ko-KR" sz="40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4000" dirty="0" err="1">
                <a:latin typeface="HY견고딕" pitchFamily="18" charset="-127"/>
                <a:ea typeface="HY견고딕" pitchFamily="18" charset="-127"/>
              </a:rPr>
              <a:t>내남제일교회</a:t>
            </a:r>
            <a:r>
              <a:rPr lang="ko-KR" altLang="en-US" sz="4000" dirty="0">
                <a:latin typeface="HY견고딕" pitchFamily="18" charset="-127"/>
                <a:ea typeface="HY견고딕" pitchFamily="18" charset="-127"/>
              </a:rPr>
              <a:t> 원주희 목사 </a:t>
            </a:r>
            <a:br>
              <a:rPr lang="en-US" altLang="ko-KR" sz="4000" dirty="0">
                <a:latin typeface="HY견고딕" pitchFamily="18" charset="-127"/>
                <a:ea typeface="HY견고딕" pitchFamily="18" charset="-127"/>
              </a:rPr>
            </a:b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763F0C-A616-6F2D-8680-CF9556F55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10:9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이튿날 그들이 길을 가다가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성에 가까이 갔을 그 때에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기도하려고 지붕에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올라가니 그 시각은 제 육 시더라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4B5082-26DD-D377-DC1A-8AA490E24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0005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5E381C-55F2-E6F3-E707-A58F76E2D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10:10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시장하여 먹고자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하매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사람들이 준비할 때에 황홀한 중에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FC504D-98BF-20D9-A40E-604548CBD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3342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679769-B9CD-1291-2BF5-AE8A4219B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10:11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하늘이 열리며 한 그릇이 내려오는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것을 보니 큰 보자기 같고 네 귀를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매어 땅에 드리웠더라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2ABB8B-87F7-6AF0-4AE6-79963AB7E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2510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4C5DF5-4AEF-47BF-3ABF-90CF8F483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10:12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안에는 땅에 있는 각종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네 발 가진 짐승과 기는 것과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공중에 나는 것들이 있더라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72A5DF-8DE0-E89A-1F55-793C08A18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210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742D64-164E-350E-1EB7-EAD734E09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10:13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또 소리가 있으되 베드로야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일어나 잡아 먹어라 하거늘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535FBF-3C13-FB34-5116-D30730082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9012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88C4EA-0777-36E0-8AAD-4583A7DF3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10:14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베드로가 이르되 주여 그럴 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없나이다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속되고 깨끗하지 아니한 것을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내가 결코 먹지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아니하였나이다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한대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82C0BF9-FA80-92B5-8F68-1B109D9A1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7975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4CCB02-3BBD-5223-6AD4-17BF2DA9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10:15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또 두 번째 소리가 있으되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하나님께서 깨끗하게 하신 것을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네가 속되다 하지 말라 하더라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D0DCC0-93F0-CA77-E6DA-6BC744B6F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97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2FE1FF-AC6D-1777-FF8E-1910CD41A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10:1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가이사랴에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하는 사람이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있으니 이달리야 부대라 하는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군대의 백부장이라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8F889C-85C0-D602-4DCE-B88324A18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19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5F1106-AF3E-8754-ADE8-C857582C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10:2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그가 경건하여 온 집안과 더불어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하나님을 경외하며 백성을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많이 구제하고 하나님께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항상 기도하더니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A2BF67C-BB0B-0E92-15E9-1D9D1E6AC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3868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303E88-AD0D-FB70-625F-5CC819B2F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10:3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하루는 제 구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시쯤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되어 환상 중에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밝히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하나님의 사자가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들어와 이르되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하니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0334AC7-3746-0733-7983-B087B237D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827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655944-E90C-6715-691E-FFFA18B5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10:4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주목하여 보고 두려워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이르되 주여 무슨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일이니이까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천사가 이르되 네 기도와 구제가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하나님 앞에 상달되어 기억하신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바가 되었으니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2D454E-73FC-21EC-67DE-D83F69CD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4195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2F1A54-F39F-3425-20C3-12954A437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10:5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네가 지금 사람들을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욥바에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보내어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베드로라 하는 시몬을 청하라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64471E-B713-40DB-02BD-CCF4B6EBF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3010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13C0B1-78FC-4391-7C83-6BF217945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10:6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그는 무두장이 시몬의 집에 유숙하니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그 집은 해변에 있다 하더라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03AEB94-11D4-8035-74D6-6E33DA248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392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C709AE-A4C5-68E6-AD98-9AA6B8FE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10:7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마침 말하던 천사가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떠나매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고넬료가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집안 하인 둘과 부하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가운데 경건한 사람 하나를 불러 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3BF2E7-BBCC-BA97-0C41-B5B120103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8553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85EDC3-1E86-88CB-E6E6-9BAF4FC4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l"/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10:8 </a:t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 일을 다 이르고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욥바로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보내니라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044217-5DD9-B259-AF80-4C2EE07DF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767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15919</TotalTime>
  <Words>291</Words>
  <Application>Microsoft Office PowerPoint</Application>
  <PresentationFormat>화면 슬라이드 쇼(16:9)</PresentationFormat>
  <Paragraphs>44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HY견고딕</vt:lpstr>
      <vt:lpstr>맑은 고딕</vt:lpstr>
      <vt:lpstr>Arial</vt:lpstr>
      <vt:lpstr>Office 테마</vt:lpstr>
      <vt:lpstr>     사도행전10장 1-15절   고넬료에게 임한 은혜  내남제일교회 원주희 목사  </vt:lpstr>
      <vt:lpstr>   10:1  가이사랴에 고넬료라 하는 사람이  있으니 이달리야 부대라 하는  군대의 백부장이라  </vt:lpstr>
      <vt:lpstr>    10:2  그가 경건하여 온 집안과 더불어  하나님을 경외하며 백성을  많이 구제하고 하나님께  항상 기도하더니  </vt:lpstr>
      <vt:lpstr>   10:3  하루는 제 구 시쯤 되어 환상 중에  밝히 보매 하나님의 사자가  들어와 이르되 고넬료야 하니  </vt:lpstr>
      <vt:lpstr>      10:4  고넬료가 주목하여 보고 두려워  이르되 주여 무슨 일이니이까  천사가 이르되 네 기도와 구제가  하나님 앞에 상달되어 기억하신  바가 되었으니  </vt:lpstr>
      <vt:lpstr>  10:5  네가 지금 사람들을 욥바에 보내어  베드로라 하는 시몬을 청하라  </vt:lpstr>
      <vt:lpstr>  10:6  그는 무두장이 시몬의 집에 유숙하니  그 집은 해변에 있다 하더라  </vt:lpstr>
      <vt:lpstr>   10:7  마침 말하던 천사가 떠나매  고넬료가 집안 하인 둘과 부하  가운데 경건한 사람 하나를 불러  </vt:lpstr>
      <vt:lpstr>  10:8  이 일을 다 이르고 욥바로 보내니라 </vt:lpstr>
      <vt:lpstr>    10:9  이튿날 그들이 길을 가다가  그 성에 가까이 갔을 그 때에  베드로가 기도하려고 지붕에  올라가니 그 시각은 제 육 시더라 </vt:lpstr>
      <vt:lpstr>   10:10  그가 시장하여 먹고자 하매  사람들이 준비할 때에 황홀한 중에  </vt:lpstr>
      <vt:lpstr>   10:11  하늘이 열리며 한 그릇이 내려오는  것을 보니 큰 보자기 같고 네 귀를  매어 땅에 드리웠더라  </vt:lpstr>
      <vt:lpstr>   10:12  그 안에는 땅에 있는 각종  네 발 가진 짐승과 기는 것과  공중에 나는 것들이 있더라  </vt:lpstr>
      <vt:lpstr>  10:13  또 소리가 있으되 베드로야  일어나 잡아 먹어라 하거늘  </vt:lpstr>
      <vt:lpstr>   10:14  베드로가 이르되 주여 그럴 수  없나이다 속되고 깨끗하지 아니한 것을  내가 결코 먹지 아니하였나이다 한대  </vt:lpstr>
      <vt:lpstr>    10:15  또 두 번째 소리가 있으되  하나님께서 깨끗하게 하신 것을  네가 속되다 하지 말라 하더라  아멘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눅 17장11-19(신124p)  감사의 능력</dc:title>
  <dc:creator>Registered User</dc:creator>
  <cp:lastModifiedBy>주희 원</cp:lastModifiedBy>
  <cp:revision>1268</cp:revision>
  <dcterms:created xsi:type="dcterms:W3CDTF">2020-10-24T04:07:28Z</dcterms:created>
  <dcterms:modified xsi:type="dcterms:W3CDTF">2026-06-18T13:30:01Z</dcterms:modified>
</cp:coreProperties>
</file>