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47" r:id="rId2"/>
    <p:sldId id="448" r:id="rId3"/>
    <p:sldId id="454" r:id="rId4"/>
    <p:sldId id="453" r:id="rId5"/>
    <p:sldId id="452" r:id="rId6"/>
    <p:sldId id="451" r:id="rId7"/>
    <p:sldId id="450" r:id="rId8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78" d="100"/>
          <a:sy n="78" d="100"/>
        </p:scale>
        <p:origin x="402" y="9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50" d="100"/>
        <a:sy n="50" d="100"/>
      </p:scale>
      <p:origin x="0" y="-28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2026-06-16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71525" y="757149"/>
            <a:ext cx="7715275" cy="1102519"/>
          </a:xfrm>
        </p:spPr>
        <p:txBody>
          <a:bodyPr>
            <a:normAutofit fontScale="90000"/>
          </a:bodyPr>
          <a:lstStyle/>
          <a:p>
            <a:pPr algn="l" defTabSz="822960">
              <a:buFont typeface="Arial" pitchFamily="34" charset="0"/>
              <a:buChar char="•"/>
              <a:defRPr/>
            </a:pP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사도행전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9 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26-31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54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9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바울 전도자인가 문제아인가</a:t>
            </a:r>
            <a:r>
              <a:rPr lang="en-US" altLang="ko-KR" sz="49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?</a:t>
            </a:r>
            <a:br>
              <a:rPr lang="en-US" altLang="ko-KR" sz="657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endParaRPr lang="ko-KR" altLang="en-US" sz="4320" dirty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29B0C9-550C-4589-16DD-7D2AD06C8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9:26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사울이 예루살렘에 가서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제자들을 사귀고자 하나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다 두려워하여 그가 제자 됨을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믿지 아니하니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88FB7E2-EC54-0275-F02C-F8CA7EF8F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8404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869722-AE6C-4C6E-3198-CFB13824C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9:27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바나바가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데리고 사도들에게 가서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길에서 어떻게 주를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보았는지와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주께서 그에게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말씀하신 일과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다메섹에서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그가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어떻게 예수의 이름으로 담대히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말하였는지를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전하니라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61CD3EC-B188-5022-61A4-7747415B1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5764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6C7E60-9822-9ADA-E8D0-9EE49401D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9:28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사울이 제자들과 함께 있어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예루살렘에 출입하며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C9B2978-065D-0E11-BFAE-9C9F86248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6281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DC2F1E-7B80-F3E1-4F4F-0696D4C78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9:29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또 주 예수의 이름으로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담대히 말하고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헬라파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유대인들과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함께 말하며 변론하니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사람들이 죽이려고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힘쓰거늘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D622C86-40B9-0A89-9BA9-7E22F894C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0200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5C5BDE-4111-0D21-D3D3-E7361F1F5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9:30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형제들이 알고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가이사랴로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데리고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내려가서 다소로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보내니라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464D77-F83F-E775-BB37-8DA9802B4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0993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E13FEB-FBAB-858C-FE22-D003D2A5A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9:31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그리하여 온 유대와 갈릴리와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사마리아 교회가 평안하여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든든히 서 가고 주를 경외함과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성령의 위로로 진행하여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수가 더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많아지니라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DE68DA0-567F-BC0F-F3CC-06AC2E4F4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5538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15905</TotalTime>
  <Words>148</Words>
  <Application>Microsoft Office PowerPoint</Application>
  <PresentationFormat>화면 슬라이드 쇼(16:9)</PresentationFormat>
  <Paragraphs>17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HY견고딕</vt:lpstr>
      <vt:lpstr>맑은 고딕</vt:lpstr>
      <vt:lpstr>Arial</vt:lpstr>
      <vt:lpstr>Office 테마</vt:lpstr>
      <vt:lpstr>     사도행전9 장 26-31절   바울 전도자인가 문제아인가?  내남제일교회 원주희 목사  </vt:lpstr>
      <vt:lpstr>     9:26  사울이 예루살렘에 가서  제자들을 사귀고자 하나  다 두려워하여 그가 제자 됨을  믿지 아니하니  </vt:lpstr>
      <vt:lpstr>      9:27  바나바가 데리고 사도들에게 가서  그가 길에서 어떻게 주를  보았는지와 주께서 그에게  말씀하신 일과 다메섹에서 그가  어떻게 예수의 이름으로 담대히  말하였는지를 전하니라  </vt:lpstr>
      <vt:lpstr>  9:28  사울이 제자들과 함께 있어  예루살렘에 출입하며  </vt:lpstr>
      <vt:lpstr>    9:29  또 주 예수의 이름으로  담대히 말하고 헬라파 유대인들과  함께 말하며 변론하니  그 사람들이 죽이려고 힘쓰거늘  </vt:lpstr>
      <vt:lpstr>  9:30  형제들이 알고 가이사랴로 데리고  내려가서 다소로 보내니라 </vt:lpstr>
      <vt:lpstr>      9:31  그리하여 온 유대와 갈릴리와  사마리아 교회가 평안하여  든든히 서 가고 주를 경외함과  성령의 위로로 진행하여  수가 더 많아지니라  아멘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주희 원</cp:lastModifiedBy>
  <cp:revision>1265</cp:revision>
  <dcterms:created xsi:type="dcterms:W3CDTF">2020-10-24T04:07:28Z</dcterms:created>
  <dcterms:modified xsi:type="dcterms:W3CDTF">2026-06-15T16:12:52Z</dcterms:modified>
</cp:coreProperties>
</file>