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90" y="5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3879B55-ECE5-432A-9FE9-7C2A22A4BD9F}" type="doc">
      <dgm:prSet loTypeId="urn:microsoft.com/office/officeart/2005/8/layout/lProcess2" loCatId="relationship" qsTypeId="urn:microsoft.com/office/officeart/2005/8/quickstyle/3d1" qsCatId="3D" csTypeId="urn:microsoft.com/office/officeart/2005/8/colors/colorful1#11" csCatId="colorful" phldr="1"/>
      <dgm:spPr/>
      <dgm:t>
        <a:bodyPr/>
        <a:lstStyle/>
        <a:p>
          <a:pPr latinLnBrk="1"/>
          <a:endParaRPr lang="ko-KR" altLang="en-US"/>
        </a:p>
      </dgm:t>
    </dgm:pt>
    <dgm:pt modelId="{6EE6F664-B27A-4CA2-A558-DC4CEA465936}">
      <dgm:prSet phldrT="[텍스트]" custT="1"/>
      <dgm:spPr/>
      <dgm:t>
        <a:bodyPr/>
        <a:lstStyle/>
        <a:p>
          <a:pPr latinLnBrk="1"/>
          <a:r>
            <a:rPr lang="ko-KR" altLang="en-US" sz="2400" b="1" dirty="0"/>
            <a:t> 역사적 의미</a:t>
          </a:r>
          <a:endParaRPr lang="en-US" altLang="ko-KR" sz="2400" b="1" dirty="0"/>
        </a:p>
      </dgm:t>
    </dgm:pt>
    <dgm:pt modelId="{8ECDFCDC-EA00-430F-8310-661C134BB7C7}" type="parTrans" cxnId="{5FBF37F0-51CF-4D07-BA82-2F30BF29DA13}">
      <dgm:prSet/>
      <dgm:spPr/>
      <dgm:t>
        <a:bodyPr/>
        <a:lstStyle/>
        <a:p>
          <a:pPr latinLnBrk="1"/>
          <a:endParaRPr lang="ko-KR" altLang="en-US"/>
        </a:p>
      </dgm:t>
    </dgm:pt>
    <dgm:pt modelId="{92BE8AAE-9DDF-480A-AAEA-2458782A6835}" type="sibTrans" cxnId="{5FBF37F0-51CF-4D07-BA82-2F30BF29DA13}">
      <dgm:prSet/>
      <dgm:spPr/>
      <dgm:t>
        <a:bodyPr/>
        <a:lstStyle/>
        <a:p>
          <a:pPr latinLnBrk="1"/>
          <a:endParaRPr lang="ko-KR" altLang="en-US"/>
        </a:p>
      </dgm:t>
    </dgm:pt>
    <dgm:pt modelId="{1C1A249B-5973-47DA-8B9E-0765E01EBD05}">
      <dgm:prSet phldrT="[텍스트]" custT="1"/>
      <dgm:spPr/>
      <dgm:t>
        <a:bodyPr/>
        <a:lstStyle/>
        <a:p>
          <a:pPr latinLnBrk="1"/>
          <a:r>
            <a:rPr lang="ko-KR" altLang="en-US" sz="1800" b="1" dirty="0"/>
            <a:t> 유월절</a:t>
          </a:r>
          <a:r>
            <a:rPr lang="en-US" altLang="ko-KR" sz="1800" b="1" dirty="0"/>
            <a:t>(</a:t>
          </a:r>
          <a:r>
            <a:rPr lang="ko-KR" altLang="en-US" sz="1800" b="1" dirty="0"/>
            <a:t>출애굽</a:t>
          </a:r>
          <a:r>
            <a:rPr lang="en-US" altLang="ko-KR" sz="1800" b="1" dirty="0"/>
            <a:t>)</a:t>
          </a:r>
          <a:endParaRPr lang="ko-KR" altLang="en-US" sz="1800" b="1" dirty="0"/>
        </a:p>
      </dgm:t>
    </dgm:pt>
    <dgm:pt modelId="{EF917A77-71C1-4B7A-92D4-0777DE315E8F}" type="parTrans" cxnId="{9C4466F0-EE73-4965-853E-9D4B09B4642E}">
      <dgm:prSet/>
      <dgm:spPr/>
      <dgm:t>
        <a:bodyPr/>
        <a:lstStyle/>
        <a:p>
          <a:pPr latinLnBrk="1"/>
          <a:endParaRPr lang="ko-KR" altLang="en-US"/>
        </a:p>
      </dgm:t>
    </dgm:pt>
    <dgm:pt modelId="{98BD164F-F3E1-4EF6-A0EF-587AFA5A7401}" type="sibTrans" cxnId="{9C4466F0-EE73-4965-853E-9D4B09B4642E}">
      <dgm:prSet/>
      <dgm:spPr/>
      <dgm:t>
        <a:bodyPr/>
        <a:lstStyle/>
        <a:p>
          <a:pPr latinLnBrk="1"/>
          <a:endParaRPr lang="ko-KR" altLang="en-US"/>
        </a:p>
      </dgm:t>
    </dgm:pt>
    <dgm:pt modelId="{73610EB6-C53A-406D-9ECC-3D77E87D03C0}">
      <dgm:prSet phldrT="[텍스트]" custT="1"/>
      <dgm:spPr/>
      <dgm:t>
        <a:bodyPr/>
        <a:lstStyle/>
        <a:p>
          <a:pPr latinLnBrk="1"/>
          <a:r>
            <a:rPr lang="ko-KR" altLang="en-US" sz="2400" b="1" dirty="0"/>
            <a:t>신약적 의미</a:t>
          </a:r>
        </a:p>
      </dgm:t>
    </dgm:pt>
    <dgm:pt modelId="{400BDD8E-B125-4CD8-A391-FC1B4D12BB31}" type="parTrans" cxnId="{D6972609-C42A-40D8-826B-B893C024E778}">
      <dgm:prSet/>
      <dgm:spPr/>
      <dgm:t>
        <a:bodyPr/>
        <a:lstStyle/>
        <a:p>
          <a:pPr latinLnBrk="1"/>
          <a:endParaRPr lang="ko-KR" altLang="en-US"/>
        </a:p>
      </dgm:t>
    </dgm:pt>
    <dgm:pt modelId="{C660F8CA-01E6-4E9D-955D-F6BDA3BB62F9}" type="sibTrans" cxnId="{D6972609-C42A-40D8-826B-B893C024E778}">
      <dgm:prSet/>
      <dgm:spPr/>
      <dgm:t>
        <a:bodyPr/>
        <a:lstStyle/>
        <a:p>
          <a:pPr latinLnBrk="1"/>
          <a:endParaRPr lang="ko-KR" altLang="en-US"/>
        </a:p>
      </dgm:t>
    </dgm:pt>
    <dgm:pt modelId="{96F70EF4-A653-4DA6-8A9A-572A8999E4C7}">
      <dgm:prSet phldrT="[텍스트]" custT="1"/>
      <dgm:spPr/>
      <dgm:t>
        <a:bodyPr/>
        <a:lstStyle/>
        <a:p>
          <a:pPr latinLnBrk="1"/>
          <a:r>
            <a:rPr lang="ko-KR" altLang="en-US" sz="1800" b="1" dirty="0"/>
            <a:t>부활절</a:t>
          </a:r>
        </a:p>
      </dgm:t>
    </dgm:pt>
    <dgm:pt modelId="{A8F0826A-0CE1-4B2B-B110-C82C2E57A84F}" type="parTrans" cxnId="{36C82F48-3226-4149-B174-BB9BA8B91C4B}">
      <dgm:prSet/>
      <dgm:spPr/>
      <dgm:t>
        <a:bodyPr/>
        <a:lstStyle/>
        <a:p>
          <a:pPr latinLnBrk="1"/>
          <a:endParaRPr lang="ko-KR" altLang="en-US"/>
        </a:p>
      </dgm:t>
    </dgm:pt>
    <dgm:pt modelId="{46425FC9-B98D-4EB9-A940-649D75C0DB6B}" type="sibTrans" cxnId="{36C82F48-3226-4149-B174-BB9BA8B91C4B}">
      <dgm:prSet/>
      <dgm:spPr/>
      <dgm:t>
        <a:bodyPr/>
        <a:lstStyle/>
        <a:p>
          <a:pPr latinLnBrk="1"/>
          <a:endParaRPr lang="ko-KR" altLang="en-US"/>
        </a:p>
      </dgm:t>
    </dgm:pt>
    <dgm:pt modelId="{E8A5A6CB-E530-40B5-ABA2-766E859560D1}">
      <dgm:prSet phldrT="[텍스트]" custT="1"/>
      <dgm:spPr/>
      <dgm:t>
        <a:bodyPr/>
        <a:lstStyle/>
        <a:p>
          <a:pPr latinLnBrk="1"/>
          <a:r>
            <a:rPr lang="ko-KR" altLang="en-US" sz="1800" b="1" dirty="0"/>
            <a:t> 오순절</a:t>
          </a:r>
          <a:r>
            <a:rPr lang="en-US" altLang="ko-KR" sz="1800" b="1" dirty="0"/>
            <a:t>(</a:t>
          </a:r>
          <a:r>
            <a:rPr lang="ko-KR" altLang="en-US" sz="1800" b="1" dirty="0"/>
            <a:t>율법</a:t>
          </a:r>
          <a:r>
            <a:rPr lang="en-US" altLang="ko-KR" sz="1800" b="1" dirty="0"/>
            <a:t>)</a:t>
          </a:r>
          <a:endParaRPr lang="ko-KR" altLang="en-US" sz="1800" b="1" dirty="0"/>
        </a:p>
      </dgm:t>
    </dgm:pt>
    <dgm:pt modelId="{CD6495B7-FFE8-481F-989E-CDD5F23F42EE}" type="parTrans" cxnId="{A400DDEF-12DC-41B9-97FE-466468CA394D}">
      <dgm:prSet/>
      <dgm:spPr/>
      <dgm:t>
        <a:bodyPr/>
        <a:lstStyle/>
        <a:p>
          <a:pPr latinLnBrk="1"/>
          <a:endParaRPr lang="ko-KR" altLang="en-US"/>
        </a:p>
      </dgm:t>
    </dgm:pt>
    <dgm:pt modelId="{71B8AAB6-EB0B-401D-9392-3BC633597A78}" type="sibTrans" cxnId="{A400DDEF-12DC-41B9-97FE-466468CA394D}">
      <dgm:prSet/>
      <dgm:spPr/>
      <dgm:t>
        <a:bodyPr/>
        <a:lstStyle/>
        <a:p>
          <a:pPr latinLnBrk="1"/>
          <a:endParaRPr lang="ko-KR" altLang="en-US"/>
        </a:p>
      </dgm:t>
    </dgm:pt>
    <dgm:pt modelId="{43B9613A-3BAF-4B46-A262-FE3C98A34303}">
      <dgm:prSet phldrT="[텍스트]" custT="1"/>
      <dgm:spPr/>
      <dgm:t>
        <a:bodyPr/>
        <a:lstStyle/>
        <a:p>
          <a:pPr latinLnBrk="1"/>
          <a:r>
            <a:rPr lang="ko-KR" altLang="en-US" sz="1800" b="1" dirty="0"/>
            <a:t> </a:t>
          </a:r>
          <a:r>
            <a:rPr lang="ko-KR" altLang="en-US" sz="1800" b="1" dirty="0" err="1"/>
            <a:t>초막절</a:t>
          </a:r>
          <a:r>
            <a:rPr lang="en-US" altLang="ko-KR" sz="1800" b="1" dirty="0"/>
            <a:t>(</a:t>
          </a:r>
          <a:r>
            <a:rPr lang="ko-KR" altLang="en-US" sz="1800" b="1" dirty="0"/>
            <a:t>광야</a:t>
          </a:r>
          <a:r>
            <a:rPr lang="en-US" altLang="ko-KR" sz="1800" b="1" dirty="0"/>
            <a:t>)</a:t>
          </a:r>
          <a:endParaRPr lang="ko-KR" altLang="en-US" sz="1800" b="1" dirty="0"/>
        </a:p>
      </dgm:t>
    </dgm:pt>
    <dgm:pt modelId="{D66AE3E5-8626-48C1-84F4-C31F462185DF}" type="parTrans" cxnId="{AC919A1E-B696-4558-8843-0142B09386D5}">
      <dgm:prSet/>
      <dgm:spPr/>
      <dgm:t>
        <a:bodyPr/>
        <a:lstStyle/>
        <a:p>
          <a:pPr latinLnBrk="1"/>
          <a:endParaRPr lang="ko-KR" altLang="en-US"/>
        </a:p>
      </dgm:t>
    </dgm:pt>
    <dgm:pt modelId="{8606187B-6705-4237-A7F4-F83E01F6D35C}" type="sibTrans" cxnId="{AC919A1E-B696-4558-8843-0142B09386D5}">
      <dgm:prSet/>
      <dgm:spPr/>
      <dgm:t>
        <a:bodyPr/>
        <a:lstStyle/>
        <a:p>
          <a:pPr latinLnBrk="1"/>
          <a:endParaRPr lang="ko-KR" altLang="en-US"/>
        </a:p>
      </dgm:t>
    </dgm:pt>
    <dgm:pt modelId="{F77DA200-DEF7-409E-888B-7C72E8DB3F8F}">
      <dgm:prSet phldrT="[텍스트]" custT="1"/>
      <dgm:spPr/>
      <dgm:t>
        <a:bodyPr/>
        <a:lstStyle/>
        <a:p>
          <a:pPr latinLnBrk="1"/>
          <a:r>
            <a:rPr lang="ko-KR" altLang="en-US" sz="1800" b="1" dirty="0"/>
            <a:t>성령강림절</a:t>
          </a:r>
        </a:p>
      </dgm:t>
    </dgm:pt>
    <dgm:pt modelId="{77C6ADDB-7B07-4ACF-9F91-283680CA6507}" type="parTrans" cxnId="{450EE5FE-4345-4952-A324-E32595AD3220}">
      <dgm:prSet/>
      <dgm:spPr/>
      <dgm:t>
        <a:bodyPr/>
        <a:lstStyle/>
        <a:p>
          <a:pPr latinLnBrk="1"/>
          <a:endParaRPr lang="ko-KR" altLang="en-US"/>
        </a:p>
      </dgm:t>
    </dgm:pt>
    <dgm:pt modelId="{1E903B29-0ADE-49FB-A273-0495C48C19D9}" type="sibTrans" cxnId="{450EE5FE-4345-4952-A324-E32595AD3220}">
      <dgm:prSet/>
      <dgm:spPr/>
      <dgm:t>
        <a:bodyPr/>
        <a:lstStyle/>
        <a:p>
          <a:pPr latinLnBrk="1"/>
          <a:endParaRPr lang="ko-KR" altLang="en-US"/>
        </a:p>
      </dgm:t>
    </dgm:pt>
    <dgm:pt modelId="{F18A18F5-8F87-402B-89F6-A39E531884DE}">
      <dgm:prSet phldrT="[텍스트]" custT="1"/>
      <dgm:spPr/>
      <dgm:t>
        <a:bodyPr/>
        <a:lstStyle/>
        <a:p>
          <a:pPr latinLnBrk="1"/>
          <a:r>
            <a:rPr lang="ko-KR" altLang="en-US" sz="1800" b="1" dirty="0"/>
            <a:t>추수감사절</a:t>
          </a:r>
        </a:p>
      </dgm:t>
    </dgm:pt>
    <dgm:pt modelId="{CCB259B4-5470-4989-A0ED-BC30F156F6BA}" type="parTrans" cxnId="{401AD3A1-57EF-434E-BE43-8B3E947F9211}">
      <dgm:prSet/>
      <dgm:spPr/>
      <dgm:t>
        <a:bodyPr/>
        <a:lstStyle/>
        <a:p>
          <a:pPr latinLnBrk="1"/>
          <a:endParaRPr lang="ko-KR" altLang="en-US"/>
        </a:p>
      </dgm:t>
    </dgm:pt>
    <dgm:pt modelId="{72EBE946-672D-4D4D-8AD7-050AF5EEF1D5}" type="sibTrans" cxnId="{401AD3A1-57EF-434E-BE43-8B3E947F9211}">
      <dgm:prSet/>
      <dgm:spPr/>
      <dgm:t>
        <a:bodyPr/>
        <a:lstStyle/>
        <a:p>
          <a:pPr latinLnBrk="1"/>
          <a:endParaRPr lang="ko-KR" altLang="en-US"/>
        </a:p>
      </dgm:t>
    </dgm:pt>
    <dgm:pt modelId="{57F4C7A1-BE08-469E-9D2B-49189C140F9B}">
      <dgm:prSet phldrT="[텍스트]" custT="1"/>
      <dgm:spPr/>
      <dgm:t>
        <a:bodyPr/>
        <a:lstStyle/>
        <a:p>
          <a:pPr latinLnBrk="1"/>
          <a:r>
            <a:rPr lang="ko-KR" altLang="en-US" sz="1800" b="1" dirty="0" err="1"/>
            <a:t>수장절</a:t>
          </a:r>
          <a:r>
            <a:rPr lang="en-US" altLang="ko-KR" sz="1800" b="1" dirty="0"/>
            <a:t>(</a:t>
          </a:r>
          <a:r>
            <a:rPr lang="ko-KR" altLang="en-US" sz="1800" b="1" dirty="0"/>
            <a:t>과실</a:t>
          </a:r>
          <a:r>
            <a:rPr lang="en-US" altLang="ko-KR" sz="1800" b="1" dirty="0"/>
            <a:t>)</a:t>
          </a:r>
          <a:endParaRPr lang="ko-KR" altLang="en-US" sz="1800" b="1" dirty="0"/>
        </a:p>
      </dgm:t>
    </dgm:pt>
    <dgm:pt modelId="{1467F0E4-6288-4E56-B94D-C5A2D6A02B7B}" type="sibTrans" cxnId="{B430DF52-B2AD-4DFC-8496-81904B796132}">
      <dgm:prSet/>
      <dgm:spPr/>
      <dgm:t>
        <a:bodyPr/>
        <a:lstStyle/>
        <a:p>
          <a:pPr latinLnBrk="1"/>
          <a:endParaRPr lang="ko-KR" altLang="en-US"/>
        </a:p>
      </dgm:t>
    </dgm:pt>
    <dgm:pt modelId="{BF3282A8-5764-454F-95CE-789AA013E690}" type="parTrans" cxnId="{B430DF52-B2AD-4DFC-8496-81904B796132}">
      <dgm:prSet/>
      <dgm:spPr/>
      <dgm:t>
        <a:bodyPr/>
        <a:lstStyle/>
        <a:p>
          <a:pPr latinLnBrk="1"/>
          <a:endParaRPr lang="ko-KR" altLang="en-US"/>
        </a:p>
      </dgm:t>
    </dgm:pt>
    <dgm:pt modelId="{63CC1EB6-942C-49E3-BEC3-FC408825632A}">
      <dgm:prSet phldrT="[텍스트]" custT="1"/>
      <dgm:spPr/>
      <dgm:t>
        <a:bodyPr/>
        <a:lstStyle/>
        <a:p>
          <a:pPr latinLnBrk="1"/>
          <a:r>
            <a:rPr lang="ko-KR" altLang="en-US" sz="1800" b="1" dirty="0" err="1"/>
            <a:t>맥추절</a:t>
          </a:r>
          <a:r>
            <a:rPr lang="en-US" altLang="ko-KR" sz="1800" b="1" dirty="0"/>
            <a:t>(</a:t>
          </a:r>
          <a:r>
            <a:rPr lang="ko-KR" altLang="en-US" sz="1800" b="1" dirty="0"/>
            <a:t>밀</a:t>
          </a:r>
          <a:r>
            <a:rPr lang="en-US" altLang="ko-KR" sz="1800" b="1" dirty="0"/>
            <a:t>)</a:t>
          </a:r>
          <a:endParaRPr lang="ko-KR" altLang="en-US" sz="1800" b="1" dirty="0"/>
        </a:p>
      </dgm:t>
    </dgm:pt>
    <dgm:pt modelId="{78EB556E-9C4F-48A4-8490-03508F0B7ED5}" type="sibTrans" cxnId="{851278B1-BED5-426D-BCEE-5E013677E492}">
      <dgm:prSet/>
      <dgm:spPr/>
      <dgm:t>
        <a:bodyPr/>
        <a:lstStyle/>
        <a:p>
          <a:pPr latinLnBrk="1"/>
          <a:endParaRPr lang="ko-KR" altLang="en-US"/>
        </a:p>
      </dgm:t>
    </dgm:pt>
    <dgm:pt modelId="{5E2E2B36-0E3E-4D5E-995B-F1B6C2F63897}" type="parTrans" cxnId="{851278B1-BED5-426D-BCEE-5E013677E492}">
      <dgm:prSet/>
      <dgm:spPr/>
      <dgm:t>
        <a:bodyPr/>
        <a:lstStyle/>
        <a:p>
          <a:pPr latinLnBrk="1"/>
          <a:endParaRPr lang="ko-KR" altLang="en-US"/>
        </a:p>
      </dgm:t>
    </dgm:pt>
    <dgm:pt modelId="{0A6A9780-374C-45E4-A045-504703CAE1AF}">
      <dgm:prSet phldrT="[텍스트]" custT="1"/>
      <dgm:spPr/>
      <dgm:t>
        <a:bodyPr/>
        <a:lstStyle/>
        <a:p>
          <a:pPr latinLnBrk="1"/>
          <a:r>
            <a:rPr lang="ko-KR" altLang="en-US" sz="1800" b="1" dirty="0" err="1"/>
            <a:t>초실절</a:t>
          </a:r>
          <a:r>
            <a:rPr lang="en-US" altLang="ko-KR" sz="1800" b="1" dirty="0"/>
            <a:t>(</a:t>
          </a:r>
          <a:r>
            <a:rPr lang="ko-KR" altLang="en-US" sz="1800" b="1" dirty="0"/>
            <a:t>보리</a:t>
          </a:r>
          <a:r>
            <a:rPr lang="en-US" altLang="ko-KR" sz="1800" b="1" dirty="0"/>
            <a:t>)</a:t>
          </a:r>
          <a:endParaRPr lang="ko-KR" altLang="en-US" sz="1800" b="1" dirty="0"/>
        </a:p>
      </dgm:t>
    </dgm:pt>
    <dgm:pt modelId="{4FE308A7-DF5C-480A-8C6A-26B4E6C4D956}" type="sibTrans" cxnId="{7957DA3A-B522-4F28-89CD-A7BC4CB0AA2E}">
      <dgm:prSet/>
      <dgm:spPr/>
      <dgm:t>
        <a:bodyPr/>
        <a:lstStyle/>
        <a:p>
          <a:pPr latinLnBrk="1"/>
          <a:endParaRPr lang="ko-KR" altLang="en-US"/>
        </a:p>
      </dgm:t>
    </dgm:pt>
    <dgm:pt modelId="{DE03F266-AFDA-4989-9E46-7198734C5323}" type="parTrans" cxnId="{7957DA3A-B522-4F28-89CD-A7BC4CB0AA2E}">
      <dgm:prSet/>
      <dgm:spPr/>
      <dgm:t>
        <a:bodyPr/>
        <a:lstStyle/>
        <a:p>
          <a:pPr latinLnBrk="1"/>
          <a:endParaRPr lang="ko-KR" altLang="en-US"/>
        </a:p>
      </dgm:t>
    </dgm:pt>
    <dgm:pt modelId="{407FD57E-2CEF-4E1E-9087-5F85D1453B8D}">
      <dgm:prSet phldrT="[텍스트]" custT="1"/>
      <dgm:spPr/>
      <dgm:t>
        <a:bodyPr/>
        <a:lstStyle/>
        <a:p>
          <a:pPr latinLnBrk="1"/>
          <a:r>
            <a:rPr lang="ko-KR" altLang="en-US" sz="2400" b="1" dirty="0"/>
            <a:t>농경적 의미</a:t>
          </a:r>
          <a:endParaRPr lang="en-US" altLang="ko-KR" sz="2400" b="1" dirty="0"/>
        </a:p>
      </dgm:t>
    </dgm:pt>
    <dgm:pt modelId="{43C16999-3125-411E-B877-3EBE098646E1}" type="sibTrans" cxnId="{F5FA45B9-8145-4983-91B9-AB8FF91F5E93}">
      <dgm:prSet/>
      <dgm:spPr/>
      <dgm:t>
        <a:bodyPr/>
        <a:lstStyle/>
        <a:p>
          <a:pPr latinLnBrk="1"/>
          <a:endParaRPr lang="ko-KR" altLang="en-US"/>
        </a:p>
      </dgm:t>
    </dgm:pt>
    <dgm:pt modelId="{709FAE93-09D9-4107-B1E3-EAFFA3CA751F}" type="parTrans" cxnId="{F5FA45B9-8145-4983-91B9-AB8FF91F5E93}">
      <dgm:prSet/>
      <dgm:spPr/>
      <dgm:t>
        <a:bodyPr/>
        <a:lstStyle/>
        <a:p>
          <a:pPr latinLnBrk="1"/>
          <a:endParaRPr lang="ko-KR" altLang="en-US"/>
        </a:p>
      </dgm:t>
    </dgm:pt>
    <dgm:pt modelId="{33334DBB-4E18-4422-9B74-BFF42CC47D4E}" type="pres">
      <dgm:prSet presAssocID="{33879B55-ECE5-432A-9FE9-7C2A22A4BD9F}" presName="theList" presStyleCnt="0">
        <dgm:presLayoutVars>
          <dgm:dir/>
          <dgm:animLvl val="lvl"/>
          <dgm:resizeHandles val="exact"/>
        </dgm:presLayoutVars>
      </dgm:prSet>
      <dgm:spPr/>
    </dgm:pt>
    <dgm:pt modelId="{74F52970-3368-463B-A485-5CF43A8B2C49}" type="pres">
      <dgm:prSet presAssocID="{407FD57E-2CEF-4E1E-9087-5F85D1453B8D}" presName="compNode" presStyleCnt="0"/>
      <dgm:spPr/>
    </dgm:pt>
    <dgm:pt modelId="{957FB0C9-E371-42BA-8A50-49390CEF6FA7}" type="pres">
      <dgm:prSet presAssocID="{407FD57E-2CEF-4E1E-9087-5F85D1453B8D}" presName="aNode" presStyleLbl="bgShp" presStyleIdx="0" presStyleCnt="3"/>
      <dgm:spPr/>
    </dgm:pt>
    <dgm:pt modelId="{576721B5-ADF9-436C-88B0-7E888ACE9433}" type="pres">
      <dgm:prSet presAssocID="{407FD57E-2CEF-4E1E-9087-5F85D1453B8D}" presName="textNode" presStyleLbl="bgShp" presStyleIdx="0" presStyleCnt="3"/>
      <dgm:spPr/>
    </dgm:pt>
    <dgm:pt modelId="{5A143F29-06A4-46D5-8F52-D0EF5D956F28}" type="pres">
      <dgm:prSet presAssocID="{407FD57E-2CEF-4E1E-9087-5F85D1453B8D}" presName="compChildNode" presStyleCnt="0"/>
      <dgm:spPr/>
    </dgm:pt>
    <dgm:pt modelId="{F0E1DC4D-B4E4-4E31-ACC3-61472368C6A1}" type="pres">
      <dgm:prSet presAssocID="{407FD57E-2CEF-4E1E-9087-5F85D1453B8D}" presName="theInnerList" presStyleCnt="0"/>
      <dgm:spPr/>
    </dgm:pt>
    <dgm:pt modelId="{4B067095-7EDD-4A5D-9A5A-A33F141161AE}" type="pres">
      <dgm:prSet presAssocID="{0A6A9780-374C-45E4-A045-504703CAE1AF}" presName="childNode" presStyleLbl="node1" presStyleIdx="0" presStyleCnt="9">
        <dgm:presLayoutVars>
          <dgm:bulletEnabled val="1"/>
        </dgm:presLayoutVars>
      </dgm:prSet>
      <dgm:spPr/>
    </dgm:pt>
    <dgm:pt modelId="{9836B71A-4D3C-446C-A99D-60F72C2BFE6E}" type="pres">
      <dgm:prSet presAssocID="{0A6A9780-374C-45E4-A045-504703CAE1AF}" presName="aSpace2" presStyleCnt="0"/>
      <dgm:spPr/>
    </dgm:pt>
    <dgm:pt modelId="{7CC386D1-FFDA-427C-A717-F80B16E848A4}" type="pres">
      <dgm:prSet presAssocID="{63CC1EB6-942C-49E3-BEC3-FC408825632A}" presName="childNode" presStyleLbl="node1" presStyleIdx="1" presStyleCnt="9">
        <dgm:presLayoutVars>
          <dgm:bulletEnabled val="1"/>
        </dgm:presLayoutVars>
      </dgm:prSet>
      <dgm:spPr/>
    </dgm:pt>
    <dgm:pt modelId="{FD882A85-4CAC-464B-BFE5-9FCDC9E89D17}" type="pres">
      <dgm:prSet presAssocID="{63CC1EB6-942C-49E3-BEC3-FC408825632A}" presName="aSpace2" presStyleCnt="0"/>
      <dgm:spPr/>
    </dgm:pt>
    <dgm:pt modelId="{7D9BB1FD-680A-4C6B-A3D6-395769D3CB80}" type="pres">
      <dgm:prSet presAssocID="{57F4C7A1-BE08-469E-9D2B-49189C140F9B}" presName="childNode" presStyleLbl="node1" presStyleIdx="2" presStyleCnt="9">
        <dgm:presLayoutVars>
          <dgm:bulletEnabled val="1"/>
        </dgm:presLayoutVars>
      </dgm:prSet>
      <dgm:spPr/>
    </dgm:pt>
    <dgm:pt modelId="{5B951FEC-659F-4463-873A-89FB87833C46}" type="pres">
      <dgm:prSet presAssocID="{407FD57E-2CEF-4E1E-9087-5F85D1453B8D}" presName="aSpace" presStyleCnt="0"/>
      <dgm:spPr/>
    </dgm:pt>
    <dgm:pt modelId="{BE8E16E1-BA5A-4AD5-92B8-5EB537579826}" type="pres">
      <dgm:prSet presAssocID="{6EE6F664-B27A-4CA2-A558-DC4CEA465936}" presName="compNode" presStyleCnt="0"/>
      <dgm:spPr/>
    </dgm:pt>
    <dgm:pt modelId="{67D3AE5A-B553-456B-A1D6-8335AB3D9F20}" type="pres">
      <dgm:prSet presAssocID="{6EE6F664-B27A-4CA2-A558-DC4CEA465936}" presName="aNode" presStyleLbl="bgShp" presStyleIdx="1" presStyleCnt="3"/>
      <dgm:spPr/>
    </dgm:pt>
    <dgm:pt modelId="{F7FC425A-85E5-484D-831F-0C30F31E9C06}" type="pres">
      <dgm:prSet presAssocID="{6EE6F664-B27A-4CA2-A558-DC4CEA465936}" presName="textNode" presStyleLbl="bgShp" presStyleIdx="1" presStyleCnt="3"/>
      <dgm:spPr/>
    </dgm:pt>
    <dgm:pt modelId="{038D1427-D5B5-45C2-A19D-478072C47FD6}" type="pres">
      <dgm:prSet presAssocID="{6EE6F664-B27A-4CA2-A558-DC4CEA465936}" presName="compChildNode" presStyleCnt="0"/>
      <dgm:spPr/>
    </dgm:pt>
    <dgm:pt modelId="{B3B36EE4-967D-4EB0-B8AD-3BE9E402B4C1}" type="pres">
      <dgm:prSet presAssocID="{6EE6F664-B27A-4CA2-A558-DC4CEA465936}" presName="theInnerList" presStyleCnt="0"/>
      <dgm:spPr/>
    </dgm:pt>
    <dgm:pt modelId="{E82A005B-0888-42DE-AF78-27F293BC4746}" type="pres">
      <dgm:prSet presAssocID="{1C1A249B-5973-47DA-8B9E-0765E01EBD05}" presName="childNode" presStyleLbl="node1" presStyleIdx="3" presStyleCnt="9">
        <dgm:presLayoutVars>
          <dgm:bulletEnabled val="1"/>
        </dgm:presLayoutVars>
      </dgm:prSet>
      <dgm:spPr/>
    </dgm:pt>
    <dgm:pt modelId="{1F573659-C2AD-4A77-B51A-B3D00C60A622}" type="pres">
      <dgm:prSet presAssocID="{1C1A249B-5973-47DA-8B9E-0765E01EBD05}" presName="aSpace2" presStyleCnt="0"/>
      <dgm:spPr/>
    </dgm:pt>
    <dgm:pt modelId="{F13FDC47-484C-4C1A-85B6-3DF37D7A0F0F}" type="pres">
      <dgm:prSet presAssocID="{E8A5A6CB-E530-40B5-ABA2-766E859560D1}" presName="childNode" presStyleLbl="node1" presStyleIdx="4" presStyleCnt="9">
        <dgm:presLayoutVars>
          <dgm:bulletEnabled val="1"/>
        </dgm:presLayoutVars>
      </dgm:prSet>
      <dgm:spPr/>
    </dgm:pt>
    <dgm:pt modelId="{EBD8282A-1DDD-4773-B078-E0CFA6207B9B}" type="pres">
      <dgm:prSet presAssocID="{E8A5A6CB-E530-40B5-ABA2-766E859560D1}" presName="aSpace2" presStyleCnt="0"/>
      <dgm:spPr/>
    </dgm:pt>
    <dgm:pt modelId="{62EA2491-D112-4B43-B0E9-48217B7A970A}" type="pres">
      <dgm:prSet presAssocID="{43B9613A-3BAF-4B46-A262-FE3C98A34303}" presName="childNode" presStyleLbl="node1" presStyleIdx="5" presStyleCnt="9">
        <dgm:presLayoutVars>
          <dgm:bulletEnabled val="1"/>
        </dgm:presLayoutVars>
      </dgm:prSet>
      <dgm:spPr/>
    </dgm:pt>
    <dgm:pt modelId="{A6347463-C4EB-4439-9F24-2B90080057B4}" type="pres">
      <dgm:prSet presAssocID="{6EE6F664-B27A-4CA2-A558-DC4CEA465936}" presName="aSpace" presStyleCnt="0"/>
      <dgm:spPr/>
    </dgm:pt>
    <dgm:pt modelId="{B3793B0D-3B36-4A3C-9CBD-BB96FE401CBC}" type="pres">
      <dgm:prSet presAssocID="{73610EB6-C53A-406D-9ECC-3D77E87D03C0}" presName="compNode" presStyleCnt="0"/>
      <dgm:spPr/>
    </dgm:pt>
    <dgm:pt modelId="{6BBE0A66-4D15-4DDD-ABC7-D7F61FAF8ED0}" type="pres">
      <dgm:prSet presAssocID="{73610EB6-C53A-406D-9ECC-3D77E87D03C0}" presName="aNode" presStyleLbl="bgShp" presStyleIdx="2" presStyleCnt="3"/>
      <dgm:spPr/>
    </dgm:pt>
    <dgm:pt modelId="{1062F146-A2D3-42B6-AA7F-A61B5BB787BC}" type="pres">
      <dgm:prSet presAssocID="{73610EB6-C53A-406D-9ECC-3D77E87D03C0}" presName="textNode" presStyleLbl="bgShp" presStyleIdx="2" presStyleCnt="3"/>
      <dgm:spPr/>
    </dgm:pt>
    <dgm:pt modelId="{9034AF30-6278-42DC-8EB6-2C56A639ED51}" type="pres">
      <dgm:prSet presAssocID="{73610EB6-C53A-406D-9ECC-3D77E87D03C0}" presName="compChildNode" presStyleCnt="0"/>
      <dgm:spPr/>
    </dgm:pt>
    <dgm:pt modelId="{0D19C426-E673-4BAF-9D38-D468C9EC5AC1}" type="pres">
      <dgm:prSet presAssocID="{73610EB6-C53A-406D-9ECC-3D77E87D03C0}" presName="theInnerList" presStyleCnt="0"/>
      <dgm:spPr/>
    </dgm:pt>
    <dgm:pt modelId="{7FBF2580-961E-42B7-918F-3A8EFC323F1D}" type="pres">
      <dgm:prSet presAssocID="{96F70EF4-A653-4DA6-8A9A-572A8999E4C7}" presName="childNode" presStyleLbl="node1" presStyleIdx="6" presStyleCnt="9">
        <dgm:presLayoutVars>
          <dgm:bulletEnabled val="1"/>
        </dgm:presLayoutVars>
      </dgm:prSet>
      <dgm:spPr/>
    </dgm:pt>
    <dgm:pt modelId="{2FAFA2FB-1408-42D7-855C-CF2DF471FCA2}" type="pres">
      <dgm:prSet presAssocID="{96F70EF4-A653-4DA6-8A9A-572A8999E4C7}" presName="aSpace2" presStyleCnt="0"/>
      <dgm:spPr/>
    </dgm:pt>
    <dgm:pt modelId="{1D58354E-7582-4026-9F82-D4148D9E7F8A}" type="pres">
      <dgm:prSet presAssocID="{F77DA200-DEF7-409E-888B-7C72E8DB3F8F}" presName="childNode" presStyleLbl="node1" presStyleIdx="7" presStyleCnt="9">
        <dgm:presLayoutVars>
          <dgm:bulletEnabled val="1"/>
        </dgm:presLayoutVars>
      </dgm:prSet>
      <dgm:spPr/>
    </dgm:pt>
    <dgm:pt modelId="{9D111B5F-00FC-49A1-9284-39AD155B5693}" type="pres">
      <dgm:prSet presAssocID="{F77DA200-DEF7-409E-888B-7C72E8DB3F8F}" presName="aSpace2" presStyleCnt="0"/>
      <dgm:spPr/>
    </dgm:pt>
    <dgm:pt modelId="{DDC87BA9-A74B-41E8-8914-5D6CD05AD720}" type="pres">
      <dgm:prSet presAssocID="{F18A18F5-8F87-402B-89F6-A39E531884DE}" presName="childNode" presStyleLbl="node1" presStyleIdx="8" presStyleCnt="9">
        <dgm:presLayoutVars>
          <dgm:bulletEnabled val="1"/>
        </dgm:presLayoutVars>
      </dgm:prSet>
      <dgm:spPr/>
    </dgm:pt>
  </dgm:ptLst>
  <dgm:cxnLst>
    <dgm:cxn modelId="{CAD14303-7BDD-4240-BA1C-0237DE7770E1}" type="presOf" srcId="{73610EB6-C53A-406D-9ECC-3D77E87D03C0}" destId="{6BBE0A66-4D15-4DDD-ABC7-D7F61FAF8ED0}" srcOrd="0" destOrd="0" presId="urn:microsoft.com/office/officeart/2005/8/layout/lProcess2"/>
    <dgm:cxn modelId="{D6972609-C42A-40D8-826B-B893C024E778}" srcId="{33879B55-ECE5-432A-9FE9-7C2A22A4BD9F}" destId="{73610EB6-C53A-406D-9ECC-3D77E87D03C0}" srcOrd="2" destOrd="0" parTransId="{400BDD8E-B125-4CD8-A391-FC1B4D12BB31}" sibTransId="{C660F8CA-01E6-4E9D-955D-F6BDA3BB62F9}"/>
    <dgm:cxn modelId="{7B270210-FE8A-4B14-AEFE-551EBF1DCFCD}" type="presOf" srcId="{43B9613A-3BAF-4B46-A262-FE3C98A34303}" destId="{62EA2491-D112-4B43-B0E9-48217B7A970A}" srcOrd="0" destOrd="0" presId="urn:microsoft.com/office/officeart/2005/8/layout/lProcess2"/>
    <dgm:cxn modelId="{AC919A1E-B696-4558-8843-0142B09386D5}" srcId="{6EE6F664-B27A-4CA2-A558-DC4CEA465936}" destId="{43B9613A-3BAF-4B46-A262-FE3C98A34303}" srcOrd="2" destOrd="0" parTransId="{D66AE3E5-8626-48C1-84F4-C31F462185DF}" sibTransId="{8606187B-6705-4237-A7F4-F83E01F6D35C}"/>
    <dgm:cxn modelId="{CF57FF26-E4B4-4C70-A2FC-FDCA1E5AB1F8}" type="presOf" srcId="{33879B55-ECE5-432A-9FE9-7C2A22A4BD9F}" destId="{33334DBB-4E18-4422-9B74-BFF42CC47D4E}" srcOrd="0" destOrd="0" presId="urn:microsoft.com/office/officeart/2005/8/layout/lProcess2"/>
    <dgm:cxn modelId="{E116E12F-10BA-43B4-8CA7-A10BE57A5EDD}" type="presOf" srcId="{0A6A9780-374C-45E4-A045-504703CAE1AF}" destId="{4B067095-7EDD-4A5D-9A5A-A33F141161AE}" srcOrd="0" destOrd="0" presId="urn:microsoft.com/office/officeart/2005/8/layout/lProcess2"/>
    <dgm:cxn modelId="{7957DA3A-B522-4F28-89CD-A7BC4CB0AA2E}" srcId="{407FD57E-2CEF-4E1E-9087-5F85D1453B8D}" destId="{0A6A9780-374C-45E4-A045-504703CAE1AF}" srcOrd="0" destOrd="0" parTransId="{DE03F266-AFDA-4989-9E46-7198734C5323}" sibTransId="{4FE308A7-DF5C-480A-8C6A-26B4E6C4D956}"/>
    <dgm:cxn modelId="{EB378147-5AC4-4F8D-88CC-4C080CDD6684}" type="presOf" srcId="{6EE6F664-B27A-4CA2-A558-DC4CEA465936}" destId="{F7FC425A-85E5-484D-831F-0C30F31E9C06}" srcOrd="1" destOrd="0" presId="urn:microsoft.com/office/officeart/2005/8/layout/lProcess2"/>
    <dgm:cxn modelId="{36C82F48-3226-4149-B174-BB9BA8B91C4B}" srcId="{73610EB6-C53A-406D-9ECC-3D77E87D03C0}" destId="{96F70EF4-A653-4DA6-8A9A-572A8999E4C7}" srcOrd="0" destOrd="0" parTransId="{A8F0826A-0CE1-4B2B-B110-C82C2E57A84F}" sibTransId="{46425FC9-B98D-4EB9-A940-649D75C0DB6B}"/>
    <dgm:cxn modelId="{719D3A6E-B02B-4FDD-8FDD-A8F33C190E92}" type="presOf" srcId="{73610EB6-C53A-406D-9ECC-3D77E87D03C0}" destId="{1062F146-A2D3-42B6-AA7F-A61B5BB787BC}" srcOrd="1" destOrd="0" presId="urn:microsoft.com/office/officeart/2005/8/layout/lProcess2"/>
    <dgm:cxn modelId="{CBC9C870-E19A-4497-A71B-52057ED14639}" type="presOf" srcId="{57F4C7A1-BE08-469E-9D2B-49189C140F9B}" destId="{7D9BB1FD-680A-4C6B-A3D6-395769D3CB80}" srcOrd="0" destOrd="0" presId="urn:microsoft.com/office/officeart/2005/8/layout/lProcess2"/>
    <dgm:cxn modelId="{B430DF52-B2AD-4DFC-8496-81904B796132}" srcId="{407FD57E-2CEF-4E1E-9087-5F85D1453B8D}" destId="{57F4C7A1-BE08-469E-9D2B-49189C140F9B}" srcOrd="2" destOrd="0" parTransId="{BF3282A8-5764-454F-95CE-789AA013E690}" sibTransId="{1467F0E4-6288-4E56-B94D-C5A2D6A02B7B}"/>
    <dgm:cxn modelId="{1E62B08E-D344-4E85-89B6-4852C2FADBFC}" type="presOf" srcId="{407FD57E-2CEF-4E1E-9087-5F85D1453B8D}" destId="{957FB0C9-E371-42BA-8A50-49390CEF6FA7}" srcOrd="0" destOrd="0" presId="urn:microsoft.com/office/officeart/2005/8/layout/lProcess2"/>
    <dgm:cxn modelId="{F6DB669D-C4A7-4EAD-9F65-970D3389B17F}" type="presOf" srcId="{6EE6F664-B27A-4CA2-A558-DC4CEA465936}" destId="{67D3AE5A-B553-456B-A1D6-8335AB3D9F20}" srcOrd="0" destOrd="0" presId="urn:microsoft.com/office/officeart/2005/8/layout/lProcess2"/>
    <dgm:cxn modelId="{401AD3A1-57EF-434E-BE43-8B3E947F9211}" srcId="{73610EB6-C53A-406D-9ECC-3D77E87D03C0}" destId="{F18A18F5-8F87-402B-89F6-A39E531884DE}" srcOrd="2" destOrd="0" parTransId="{CCB259B4-5470-4989-A0ED-BC30F156F6BA}" sibTransId="{72EBE946-672D-4D4D-8AD7-050AF5EEF1D5}"/>
    <dgm:cxn modelId="{EAD5CCAD-25C5-48F3-B552-141AACF5E811}" type="presOf" srcId="{63CC1EB6-942C-49E3-BEC3-FC408825632A}" destId="{7CC386D1-FFDA-427C-A717-F80B16E848A4}" srcOrd="0" destOrd="0" presId="urn:microsoft.com/office/officeart/2005/8/layout/lProcess2"/>
    <dgm:cxn modelId="{851278B1-BED5-426D-BCEE-5E013677E492}" srcId="{407FD57E-2CEF-4E1E-9087-5F85D1453B8D}" destId="{63CC1EB6-942C-49E3-BEC3-FC408825632A}" srcOrd="1" destOrd="0" parTransId="{5E2E2B36-0E3E-4D5E-995B-F1B6C2F63897}" sibTransId="{78EB556E-9C4F-48A4-8490-03508F0B7ED5}"/>
    <dgm:cxn modelId="{E542C1B5-44C6-431D-AA34-450AACC83401}" type="presOf" srcId="{96F70EF4-A653-4DA6-8A9A-572A8999E4C7}" destId="{7FBF2580-961E-42B7-918F-3A8EFC323F1D}" srcOrd="0" destOrd="0" presId="urn:microsoft.com/office/officeart/2005/8/layout/lProcess2"/>
    <dgm:cxn modelId="{F5FA45B9-8145-4983-91B9-AB8FF91F5E93}" srcId="{33879B55-ECE5-432A-9FE9-7C2A22A4BD9F}" destId="{407FD57E-2CEF-4E1E-9087-5F85D1453B8D}" srcOrd="0" destOrd="0" parTransId="{709FAE93-09D9-4107-B1E3-EAFFA3CA751F}" sibTransId="{43C16999-3125-411E-B877-3EBE098646E1}"/>
    <dgm:cxn modelId="{8DF949BC-2850-41B6-9922-471EF00881C2}" type="presOf" srcId="{1C1A249B-5973-47DA-8B9E-0765E01EBD05}" destId="{E82A005B-0888-42DE-AF78-27F293BC4746}" srcOrd="0" destOrd="0" presId="urn:microsoft.com/office/officeart/2005/8/layout/lProcess2"/>
    <dgm:cxn modelId="{F9636ECA-E6BE-4290-B67C-8307E9CCBBD1}" type="presOf" srcId="{F77DA200-DEF7-409E-888B-7C72E8DB3F8F}" destId="{1D58354E-7582-4026-9F82-D4148D9E7F8A}" srcOrd="0" destOrd="0" presId="urn:microsoft.com/office/officeart/2005/8/layout/lProcess2"/>
    <dgm:cxn modelId="{19764BD5-BE79-4224-A9F0-5463AFAE39F5}" type="presOf" srcId="{E8A5A6CB-E530-40B5-ABA2-766E859560D1}" destId="{F13FDC47-484C-4C1A-85B6-3DF37D7A0F0F}" srcOrd="0" destOrd="0" presId="urn:microsoft.com/office/officeart/2005/8/layout/lProcess2"/>
    <dgm:cxn modelId="{D02975D5-3D38-46AE-BEC3-FD4C01558EB8}" type="presOf" srcId="{F18A18F5-8F87-402B-89F6-A39E531884DE}" destId="{DDC87BA9-A74B-41E8-8914-5D6CD05AD720}" srcOrd="0" destOrd="0" presId="urn:microsoft.com/office/officeart/2005/8/layout/lProcess2"/>
    <dgm:cxn modelId="{FD58B1E5-371F-4DC5-8CC1-E6CA6ED4AEC5}" type="presOf" srcId="{407FD57E-2CEF-4E1E-9087-5F85D1453B8D}" destId="{576721B5-ADF9-436C-88B0-7E888ACE9433}" srcOrd="1" destOrd="0" presId="urn:microsoft.com/office/officeart/2005/8/layout/lProcess2"/>
    <dgm:cxn modelId="{A400DDEF-12DC-41B9-97FE-466468CA394D}" srcId="{6EE6F664-B27A-4CA2-A558-DC4CEA465936}" destId="{E8A5A6CB-E530-40B5-ABA2-766E859560D1}" srcOrd="1" destOrd="0" parTransId="{CD6495B7-FFE8-481F-989E-CDD5F23F42EE}" sibTransId="{71B8AAB6-EB0B-401D-9392-3BC633597A78}"/>
    <dgm:cxn modelId="{5FBF37F0-51CF-4D07-BA82-2F30BF29DA13}" srcId="{33879B55-ECE5-432A-9FE9-7C2A22A4BD9F}" destId="{6EE6F664-B27A-4CA2-A558-DC4CEA465936}" srcOrd="1" destOrd="0" parTransId="{8ECDFCDC-EA00-430F-8310-661C134BB7C7}" sibTransId="{92BE8AAE-9DDF-480A-AAEA-2458782A6835}"/>
    <dgm:cxn modelId="{9C4466F0-EE73-4965-853E-9D4B09B4642E}" srcId="{6EE6F664-B27A-4CA2-A558-DC4CEA465936}" destId="{1C1A249B-5973-47DA-8B9E-0765E01EBD05}" srcOrd="0" destOrd="0" parTransId="{EF917A77-71C1-4B7A-92D4-0777DE315E8F}" sibTransId="{98BD164F-F3E1-4EF6-A0EF-587AFA5A7401}"/>
    <dgm:cxn modelId="{450EE5FE-4345-4952-A324-E32595AD3220}" srcId="{73610EB6-C53A-406D-9ECC-3D77E87D03C0}" destId="{F77DA200-DEF7-409E-888B-7C72E8DB3F8F}" srcOrd="1" destOrd="0" parTransId="{77C6ADDB-7B07-4ACF-9F91-283680CA6507}" sibTransId="{1E903B29-0ADE-49FB-A273-0495C48C19D9}"/>
    <dgm:cxn modelId="{52764FB7-37C0-4B01-AE42-4AC6B2A7EBD9}" type="presParOf" srcId="{33334DBB-4E18-4422-9B74-BFF42CC47D4E}" destId="{74F52970-3368-463B-A485-5CF43A8B2C49}" srcOrd="0" destOrd="0" presId="urn:microsoft.com/office/officeart/2005/8/layout/lProcess2"/>
    <dgm:cxn modelId="{07E0ADEE-BE50-4C6B-BC14-CE1549FFBAEE}" type="presParOf" srcId="{74F52970-3368-463B-A485-5CF43A8B2C49}" destId="{957FB0C9-E371-42BA-8A50-49390CEF6FA7}" srcOrd="0" destOrd="0" presId="urn:microsoft.com/office/officeart/2005/8/layout/lProcess2"/>
    <dgm:cxn modelId="{4AA12EA3-20F0-45AA-983B-C7C72EAD5B19}" type="presParOf" srcId="{74F52970-3368-463B-A485-5CF43A8B2C49}" destId="{576721B5-ADF9-436C-88B0-7E888ACE9433}" srcOrd="1" destOrd="0" presId="urn:microsoft.com/office/officeart/2005/8/layout/lProcess2"/>
    <dgm:cxn modelId="{8C7247A3-CFF8-41BA-8653-594E6FC9C08D}" type="presParOf" srcId="{74F52970-3368-463B-A485-5CF43A8B2C49}" destId="{5A143F29-06A4-46D5-8F52-D0EF5D956F28}" srcOrd="2" destOrd="0" presId="urn:microsoft.com/office/officeart/2005/8/layout/lProcess2"/>
    <dgm:cxn modelId="{2B0419E0-91E2-4987-84D6-449EFF52BCC7}" type="presParOf" srcId="{5A143F29-06A4-46D5-8F52-D0EF5D956F28}" destId="{F0E1DC4D-B4E4-4E31-ACC3-61472368C6A1}" srcOrd="0" destOrd="0" presId="urn:microsoft.com/office/officeart/2005/8/layout/lProcess2"/>
    <dgm:cxn modelId="{10EAE26E-BEB6-4D9C-97F3-88D0E4195325}" type="presParOf" srcId="{F0E1DC4D-B4E4-4E31-ACC3-61472368C6A1}" destId="{4B067095-7EDD-4A5D-9A5A-A33F141161AE}" srcOrd="0" destOrd="0" presId="urn:microsoft.com/office/officeart/2005/8/layout/lProcess2"/>
    <dgm:cxn modelId="{8EDC61E6-480C-457D-91F7-EF9A678FBA5C}" type="presParOf" srcId="{F0E1DC4D-B4E4-4E31-ACC3-61472368C6A1}" destId="{9836B71A-4D3C-446C-A99D-60F72C2BFE6E}" srcOrd="1" destOrd="0" presId="urn:microsoft.com/office/officeart/2005/8/layout/lProcess2"/>
    <dgm:cxn modelId="{EE08EE0A-A7B9-4DCA-86BC-869C840DE626}" type="presParOf" srcId="{F0E1DC4D-B4E4-4E31-ACC3-61472368C6A1}" destId="{7CC386D1-FFDA-427C-A717-F80B16E848A4}" srcOrd="2" destOrd="0" presId="urn:microsoft.com/office/officeart/2005/8/layout/lProcess2"/>
    <dgm:cxn modelId="{22679C1F-A062-45DA-9764-DF8B09308BB9}" type="presParOf" srcId="{F0E1DC4D-B4E4-4E31-ACC3-61472368C6A1}" destId="{FD882A85-4CAC-464B-BFE5-9FCDC9E89D17}" srcOrd="3" destOrd="0" presId="urn:microsoft.com/office/officeart/2005/8/layout/lProcess2"/>
    <dgm:cxn modelId="{A462B483-2126-4FE0-BDCD-4BB48831AFDB}" type="presParOf" srcId="{F0E1DC4D-B4E4-4E31-ACC3-61472368C6A1}" destId="{7D9BB1FD-680A-4C6B-A3D6-395769D3CB80}" srcOrd="4" destOrd="0" presId="urn:microsoft.com/office/officeart/2005/8/layout/lProcess2"/>
    <dgm:cxn modelId="{DB411E61-6928-44FE-9B40-3BA1A00A3004}" type="presParOf" srcId="{33334DBB-4E18-4422-9B74-BFF42CC47D4E}" destId="{5B951FEC-659F-4463-873A-89FB87833C46}" srcOrd="1" destOrd="0" presId="urn:microsoft.com/office/officeart/2005/8/layout/lProcess2"/>
    <dgm:cxn modelId="{A118DA51-3CBE-4B62-9C91-1E3B1817ADE3}" type="presParOf" srcId="{33334DBB-4E18-4422-9B74-BFF42CC47D4E}" destId="{BE8E16E1-BA5A-4AD5-92B8-5EB537579826}" srcOrd="2" destOrd="0" presId="urn:microsoft.com/office/officeart/2005/8/layout/lProcess2"/>
    <dgm:cxn modelId="{046D02E2-C744-4E19-B681-F8581C7BE231}" type="presParOf" srcId="{BE8E16E1-BA5A-4AD5-92B8-5EB537579826}" destId="{67D3AE5A-B553-456B-A1D6-8335AB3D9F20}" srcOrd="0" destOrd="0" presId="urn:microsoft.com/office/officeart/2005/8/layout/lProcess2"/>
    <dgm:cxn modelId="{1C331BC0-963C-409D-A087-880D63FBDF74}" type="presParOf" srcId="{BE8E16E1-BA5A-4AD5-92B8-5EB537579826}" destId="{F7FC425A-85E5-484D-831F-0C30F31E9C06}" srcOrd="1" destOrd="0" presId="urn:microsoft.com/office/officeart/2005/8/layout/lProcess2"/>
    <dgm:cxn modelId="{B1145880-9BE0-470C-AF36-88FB7204F0BE}" type="presParOf" srcId="{BE8E16E1-BA5A-4AD5-92B8-5EB537579826}" destId="{038D1427-D5B5-45C2-A19D-478072C47FD6}" srcOrd="2" destOrd="0" presId="urn:microsoft.com/office/officeart/2005/8/layout/lProcess2"/>
    <dgm:cxn modelId="{0E19C6D1-E3EB-41B0-ABF8-EF90135EB5DB}" type="presParOf" srcId="{038D1427-D5B5-45C2-A19D-478072C47FD6}" destId="{B3B36EE4-967D-4EB0-B8AD-3BE9E402B4C1}" srcOrd="0" destOrd="0" presId="urn:microsoft.com/office/officeart/2005/8/layout/lProcess2"/>
    <dgm:cxn modelId="{47C46CD9-EDBF-4334-BD38-82A07D21113F}" type="presParOf" srcId="{B3B36EE4-967D-4EB0-B8AD-3BE9E402B4C1}" destId="{E82A005B-0888-42DE-AF78-27F293BC4746}" srcOrd="0" destOrd="0" presId="urn:microsoft.com/office/officeart/2005/8/layout/lProcess2"/>
    <dgm:cxn modelId="{7392AEA2-A69D-4D7F-8E4F-A7D1CDE0002D}" type="presParOf" srcId="{B3B36EE4-967D-4EB0-B8AD-3BE9E402B4C1}" destId="{1F573659-C2AD-4A77-B51A-B3D00C60A622}" srcOrd="1" destOrd="0" presId="urn:microsoft.com/office/officeart/2005/8/layout/lProcess2"/>
    <dgm:cxn modelId="{C7F01203-1F84-4D35-9AB6-019679F87EB7}" type="presParOf" srcId="{B3B36EE4-967D-4EB0-B8AD-3BE9E402B4C1}" destId="{F13FDC47-484C-4C1A-85B6-3DF37D7A0F0F}" srcOrd="2" destOrd="0" presId="urn:microsoft.com/office/officeart/2005/8/layout/lProcess2"/>
    <dgm:cxn modelId="{9256B11E-33FB-43C2-95C7-8417A8F2FA73}" type="presParOf" srcId="{B3B36EE4-967D-4EB0-B8AD-3BE9E402B4C1}" destId="{EBD8282A-1DDD-4773-B078-E0CFA6207B9B}" srcOrd="3" destOrd="0" presId="urn:microsoft.com/office/officeart/2005/8/layout/lProcess2"/>
    <dgm:cxn modelId="{158B623D-87FC-406C-B771-353A4719E1E1}" type="presParOf" srcId="{B3B36EE4-967D-4EB0-B8AD-3BE9E402B4C1}" destId="{62EA2491-D112-4B43-B0E9-48217B7A970A}" srcOrd="4" destOrd="0" presId="urn:microsoft.com/office/officeart/2005/8/layout/lProcess2"/>
    <dgm:cxn modelId="{1E32DD50-8132-4DE1-967C-587282C3DCB5}" type="presParOf" srcId="{33334DBB-4E18-4422-9B74-BFF42CC47D4E}" destId="{A6347463-C4EB-4439-9F24-2B90080057B4}" srcOrd="3" destOrd="0" presId="urn:microsoft.com/office/officeart/2005/8/layout/lProcess2"/>
    <dgm:cxn modelId="{F934C20E-5DA8-46FD-92FD-21E001E09651}" type="presParOf" srcId="{33334DBB-4E18-4422-9B74-BFF42CC47D4E}" destId="{B3793B0D-3B36-4A3C-9CBD-BB96FE401CBC}" srcOrd="4" destOrd="0" presId="urn:microsoft.com/office/officeart/2005/8/layout/lProcess2"/>
    <dgm:cxn modelId="{64AA14AD-C4AA-4B5C-9DEF-D259371922D2}" type="presParOf" srcId="{B3793B0D-3B36-4A3C-9CBD-BB96FE401CBC}" destId="{6BBE0A66-4D15-4DDD-ABC7-D7F61FAF8ED0}" srcOrd="0" destOrd="0" presId="urn:microsoft.com/office/officeart/2005/8/layout/lProcess2"/>
    <dgm:cxn modelId="{6099D5EE-A354-4F59-B005-268916315516}" type="presParOf" srcId="{B3793B0D-3B36-4A3C-9CBD-BB96FE401CBC}" destId="{1062F146-A2D3-42B6-AA7F-A61B5BB787BC}" srcOrd="1" destOrd="0" presId="urn:microsoft.com/office/officeart/2005/8/layout/lProcess2"/>
    <dgm:cxn modelId="{B50F3783-6A92-4ECB-90C8-5EEB506A6F20}" type="presParOf" srcId="{B3793B0D-3B36-4A3C-9CBD-BB96FE401CBC}" destId="{9034AF30-6278-42DC-8EB6-2C56A639ED51}" srcOrd="2" destOrd="0" presId="urn:microsoft.com/office/officeart/2005/8/layout/lProcess2"/>
    <dgm:cxn modelId="{916FECE8-027A-42CF-9420-3AF9ED9BA374}" type="presParOf" srcId="{9034AF30-6278-42DC-8EB6-2C56A639ED51}" destId="{0D19C426-E673-4BAF-9D38-D468C9EC5AC1}" srcOrd="0" destOrd="0" presId="urn:microsoft.com/office/officeart/2005/8/layout/lProcess2"/>
    <dgm:cxn modelId="{5BF31FE6-1F7D-48D3-845D-B8D19264A0DD}" type="presParOf" srcId="{0D19C426-E673-4BAF-9D38-D468C9EC5AC1}" destId="{7FBF2580-961E-42B7-918F-3A8EFC323F1D}" srcOrd="0" destOrd="0" presId="urn:microsoft.com/office/officeart/2005/8/layout/lProcess2"/>
    <dgm:cxn modelId="{7BBF8CFA-8C6C-4857-8895-26C77943CE49}" type="presParOf" srcId="{0D19C426-E673-4BAF-9D38-D468C9EC5AC1}" destId="{2FAFA2FB-1408-42D7-855C-CF2DF471FCA2}" srcOrd="1" destOrd="0" presId="urn:microsoft.com/office/officeart/2005/8/layout/lProcess2"/>
    <dgm:cxn modelId="{5DE4373B-E84A-44C3-96C0-1B836AF1BD11}" type="presParOf" srcId="{0D19C426-E673-4BAF-9D38-D468C9EC5AC1}" destId="{1D58354E-7582-4026-9F82-D4148D9E7F8A}" srcOrd="2" destOrd="0" presId="urn:microsoft.com/office/officeart/2005/8/layout/lProcess2"/>
    <dgm:cxn modelId="{443CAF0A-5C94-48F8-9C4F-7B59E487D905}" type="presParOf" srcId="{0D19C426-E673-4BAF-9D38-D468C9EC5AC1}" destId="{9D111B5F-00FC-49A1-9284-39AD155B5693}" srcOrd="3" destOrd="0" presId="urn:microsoft.com/office/officeart/2005/8/layout/lProcess2"/>
    <dgm:cxn modelId="{9D59A810-75D7-4D8E-BF22-58F899232C71}" type="presParOf" srcId="{0D19C426-E673-4BAF-9D38-D468C9EC5AC1}" destId="{DDC87BA9-A74B-41E8-8914-5D6CD05AD720}" srcOrd="4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7FB0C9-E371-42BA-8A50-49390CEF6FA7}">
      <dsp:nvSpPr>
        <dsp:cNvPr id="0" name=""/>
        <dsp:cNvSpPr/>
      </dsp:nvSpPr>
      <dsp:spPr>
        <a:xfrm>
          <a:off x="1046" y="0"/>
          <a:ext cx="2719638" cy="518457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tint val="4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tint val="4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tint val="4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2400" b="1" kern="1200" dirty="0"/>
            <a:t>농경적 의미</a:t>
          </a:r>
          <a:endParaRPr lang="en-US" altLang="ko-KR" sz="2400" b="1" kern="1200" dirty="0"/>
        </a:p>
      </dsp:txBody>
      <dsp:txXfrm>
        <a:off x="1046" y="0"/>
        <a:ext cx="2719638" cy="1555372"/>
      </dsp:txXfrm>
    </dsp:sp>
    <dsp:sp modelId="{4B067095-7EDD-4A5D-9A5A-A33F141161AE}">
      <dsp:nvSpPr>
        <dsp:cNvPr id="0" name=""/>
        <dsp:cNvSpPr/>
      </dsp:nvSpPr>
      <dsp:spPr>
        <a:xfrm>
          <a:off x="273009" y="1555815"/>
          <a:ext cx="2175710" cy="101856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800" b="1" kern="1200" dirty="0" err="1"/>
            <a:t>초실절</a:t>
          </a:r>
          <a:r>
            <a:rPr lang="en-US" altLang="ko-KR" sz="1800" b="1" kern="1200" dirty="0"/>
            <a:t>(</a:t>
          </a:r>
          <a:r>
            <a:rPr lang="ko-KR" altLang="en-US" sz="1800" b="1" kern="1200" dirty="0"/>
            <a:t>보리</a:t>
          </a:r>
          <a:r>
            <a:rPr lang="en-US" altLang="ko-KR" sz="1800" b="1" kern="1200" dirty="0"/>
            <a:t>)</a:t>
          </a:r>
          <a:endParaRPr lang="ko-KR" altLang="en-US" sz="1800" b="1" kern="1200" dirty="0"/>
        </a:p>
      </dsp:txBody>
      <dsp:txXfrm>
        <a:off x="302842" y="1585648"/>
        <a:ext cx="2116044" cy="958895"/>
      </dsp:txXfrm>
    </dsp:sp>
    <dsp:sp modelId="{7CC386D1-FFDA-427C-A717-F80B16E848A4}">
      <dsp:nvSpPr>
        <dsp:cNvPr id="0" name=""/>
        <dsp:cNvSpPr/>
      </dsp:nvSpPr>
      <dsp:spPr>
        <a:xfrm>
          <a:off x="273009" y="2731079"/>
          <a:ext cx="2175710" cy="101856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800" b="1" kern="1200" dirty="0" err="1"/>
            <a:t>맥추절</a:t>
          </a:r>
          <a:r>
            <a:rPr lang="en-US" altLang="ko-KR" sz="1800" b="1" kern="1200" dirty="0"/>
            <a:t>(</a:t>
          </a:r>
          <a:r>
            <a:rPr lang="ko-KR" altLang="en-US" sz="1800" b="1" kern="1200" dirty="0"/>
            <a:t>밀</a:t>
          </a:r>
          <a:r>
            <a:rPr lang="en-US" altLang="ko-KR" sz="1800" b="1" kern="1200" dirty="0"/>
            <a:t>)</a:t>
          </a:r>
          <a:endParaRPr lang="ko-KR" altLang="en-US" sz="1800" b="1" kern="1200" dirty="0"/>
        </a:p>
      </dsp:txBody>
      <dsp:txXfrm>
        <a:off x="302842" y="2760912"/>
        <a:ext cx="2116044" cy="958895"/>
      </dsp:txXfrm>
    </dsp:sp>
    <dsp:sp modelId="{7D9BB1FD-680A-4C6B-A3D6-395769D3CB80}">
      <dsp:nvSpPr>
        <dsp:cNvPr id="0" name=""/>
        <dsp:cNvSpPr/>
      </dsp:nvSpPr>
      <dsp:spPr>
        <a:xfrm>
          <a:off x="273009" y="3906342"/>
          <a:ext cx="2175710" cy="101856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800" b="1" kern="1200" dirty="0" err="1"/>
            <a:t>수장절</a:t>
          </a:r>
          <a:r>
            <a:rPr lang="en-US" altLang="ko-KR" sz="1800" b="1" kern="1200" dirty="0"/>
            <a:t>(</a:t>
          </a:r>
          <a:r>
            <a:rPr lang="ko-KR" altLang="en-US" sz="1800" b="1" kern="1200" dirty="0"/>
            <a:t>과실</a:t>
          </a:r>
          <a:r>
            <a:rPr lang="en-US" altLang="ko-KR" sz="1800" b="1" kern="1200" dirty="0"/>
            <a:t>)</a:t>
          </a:r>
          <a:endParaRPr lang="ko-KR" altLang="en-US" sz="1800" b="1" kern="1200" dirty="0"/>
        </a:p>
      </dsp:txBody>
      <dsp:txXfrm>
        <a:off x="302842" y="3936175"/>
        <a:ext cx="2116044" cy="958895"/>
      </dsp:txXfrm>
    </dsp:sp>
    <dsp:sp modelId="{67D3AE5A-B553-456B-A1D6-8335AB3D9F20}">
      <dsp:nvSpPr>
        <dsp:cNvPr id="0" name=""/>
        <dsp:cNvSpPr/>
      </dsp:nvSpPr>
      <dsp:spPr>
        <a:xfrm>
          <a:off x="2924656" y="0"/>
          <a:ext cx="2719638" cy="518457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tint val="4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tint val="4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tint val="4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2400" b="1" kern="1200" dirty="0"/>
            <a:t> 역사적 의미</a:t>
          </a:r>
          <a:endParaRPr lang="en-US" altLang="ko-KR" sz="2400" b="1" kern="1200" dirty="0"/>
        </a:p>
      </dsp:txBody>
      <dsp:txXfrm>
        <a:off x="2924656" y="0"/>
        <a:ext cx="2719638" cy="1555372"/>
      </dsp:txXfrm>
    </dsp:sp>
    <dsp:sp modelId="{E82A005B-0888-42DE-AF78-27F293BC4746}">
      <dsp:nvSpPr>
        <dsp:cNvPr id="0" name=""/>
        <dsp:cNvSpPr/>
      </dsp:nvSpPr>
      <dsp:spPr>
        <a:xfrm>
          <a:off x="3196620" y="1555815"/>
          <a:ext cx="2175710" cy="101856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800" b="1" kern="1200" dirty="0"/>
            <a:t> 유월절</a:t>
          </a:r>
          <a:r>
            <a:rPr lang="en-US" altLang="ko-KR" sz="1800" b="1" kern="1200" dirty="0"/>
            <a:t>(</a:t>
          </a:r>
          <a:r>
            <a:rPr lang="ko-KR" altLang="en-US" sz="1800" b="1" kern="1200" dirty="0"/>
            <a:t>출애굽</a:t>
          </a:r>
          <a:r>
            <a:rPr lang="en-US" altLang="ko-KR" sz="1800" b="1" kern="1200" dirty="0"/>
            <a:t>)</a:t>
          </a:r>
          <a:endParaRPr lang="ko-KR" altLang="en-US" sz="1800" b="1" kern="1200" dirty="0"/>
        </a:p>
      </dsp:txBody>
      <dsp:txXfrm>
        <a:off x="3226453" y="1585648"/>
        <a:ext cx="2116044" cy="958895"/>
      </dsp:txXfrm>
    </dsp:sp>
    <dsp:sp modelId="{F13FDC47-484C-4C1A-85B6-3DF37D7A0F0F}">
      <dsp:nvSpPr>
        <dsp:cNvPr id="0" name=""/>
        <dsp:cNvSpPr/>
      </dsp:nvSpPr>
      <dsp:spPr>
        <a:xfrm>
          <a:off x="3196620" y="2731079"/>
          <a:ext cx="2175710" cy="101856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800" b="1" kern="1200" dirty="0"/>
            <a:t> 오순절</a:t>
          </a:r>
          <a:r>
            <a:rPr lang="en-US" altLang="ko-KR" sz="1800" b="1" kern="1200" dirty="0"/>
            <a:t>(</a:t>
          </a:r>
          <a:r>
            <a:rPr lang="ko-KR" altLang="en-US" sz="1800" b="1" kern="1200" dirty="0"/>
            <a:t>율법</a:t>
          </a:r>
          <a:r>
            <a:rPr lang="en-US" altLang="ko-KR" sz="1800" b="1" kern="1200" dirty="0"/>
            <a:t>)</a:t>
          </a:r>
          <a:endParaRPr lang="ko-KR" altLang="en-US" sz="1800" b="1" kern="1200" dirty="0"/>
        </a:p>
      </dsp:txBody>
      <dsp:txXfrm>
        <a:off x="3226453" y="2760912"/>
        <a:ext cx="2116044" cy="958895"/>
      </dsp:txXfrm>
    </dsp:sp>
    <dsp:sp modelId="{62EA2491-D112-4B43-B0E9-48217B7A970A}">
      <dsp:nvSpPr>
        <dsp:cNvPr id="0" name=""/>
        <dsp:cNvSpPr/>
      </dsp:nvSpPr>
      <dsp:spPr>
        <a:xfrm>
          <a:off x="3196620" y="3906342"/>
          <a:ext cx="2175710" cy="101856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800" b="1" kern="1200" dirty="0"/>
            <a:t> </a:t>
          </a:r>
          <a:r>
            <a:rPr lang="ko-KR" altLang="en-US" sz="1800" b="1" kern="1200" dirty="0" err="1"/>
            <a:t>초막절</a:t>
          </a:r>
          <a:r>
            <a:rPr lang="en-US" altLang="ko-KR" sz="1800" b="1" kern="1200" dirty="0"/>
            <a:t>(</a:t>
          </a:r>
          <a:r>
            <a:rPr lang="ko-KR" altLang="en-US" sz="1800" b="1" kern="1200" dirty="0"/>
            <a:t>광야</a:t>
          </a:r>
          <a:r>
            <a:rPr lang="en-US" altLang="ko-KR" sz="1800" b="1" kern="1200" dirty="0"/>
            <a:t>)</a:t>
          </a:r>
          <a:endParaRPr lang="ko-KR" altLang="en-US" sz="1800" b="1" kern="1200" dirty="0"/>
        </a:p>
      </dsp:txBody>
      <dsp:txXfrm>
        <a:off x="3226453" y="3936175"/>
        <a:ext cx="2116044" cy="958895"/>
      </dsp:txXfrm>
    </dsp:sp>
    <dsp:sp modelId="{6BBE0A66-4D15-4DDD-ABC7-D7F61FAF8ED0}">
      <dsp:nvSpPr>
        <dsp:cNvPr id="0" name=""/>
        <dsp:cNvSpPr/>
      </dsp:nvSpPr>
      <dsp:spPr>
        <a:xfrm>
          <a:off x="5848267" y="0"/>
          <a:ext cx="2719638" cy="518457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tint val="4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tint val="4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tint val="4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2400" b="1" kern="1200" dirty="0"/>
            <a:t>신약적 의미</a:t>
          </a:r>
        </a:p>
      </dsp:txBody>
      <dsp:txXfrm>
        <a:off x="5848267" y="0"/>
        <a:ext cx="2719638" cy="1555372"/>
      </dsp:txXfrm>
    </dsp:sp>
    <dsp:sp modelId="{7FBF2580-961E-42B7-918F-3A8EFC323F1D}">
      <dsp:nvSpPr>
        <dsp:cNvPr id="0" name=""/>
        <dsp:cNvSpPr/>
      </dsp:nvSpPr>
      <dsp:spPr>
        <a:xfrm>
          <a:off x="6120231" y="1555815"/>
          <a:ext cx="2175710" cy="101856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800" b="1" kern="1200" dirty="0"/>
            <a:t>부활절</a:t>
          </a:r>
        </a:p>
      </dsp:txBody>
      <dsp:txXfrm>
        <a:off x="6150064" y="1585648"/>
        <a:ext cx="2116044" cy="958895"/>
      </dsp:txXfrm>
    </dsp:sp>
    <dsp:sp modelId="{1D58354E-7582-4026-9F82-D4148D9E7F8A}">
      <dsp:nvSpPr>
        <dsp:cNvPr id="0" name=""/>
        <dsp:cNvSpPr/>
      </dsp:nvSpPr>
      <dsp:spPr>
        <a:xfrm>
          <a:off x="6120231" y="2731079"/>
          <a:ext cx="2175710" cy="101856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800" b="1" kern="1200" dirty="0"/>
            <a:t>성령강림절</a:t>
          </a:r>
        </a:p>
      </dsp:txBody>
      <dsp:txXfrm>
        <a:off x="6150064" y="2760912"/>
        <a:ext cx="2116044" cy="958895"/>
      </dsp:txXfrm>
    </dsp:sp>
    <dsp:sp modelId="{DDC87BA9-A74B-41E8-8914-5D6CD05AD720}">
      <dsp:nvSpPr>
        <dsp:cNvPr id="0" name=""/>
        <dsp:cNvSpPr/>
      </dsp:nvSpPr>
      <dsp:spPr>
        <a:xfrm>
          <a:off x="6120231" y="3906342"/>
          <a:ext cx="2175710" cy="101856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800" b="1" kern="1200" dirty="0"/>
            <a:t>추수감사절</a:t>
          </a:r>
        </a:p>
      </dsp:txBody>
      <dsp:txXfrm>
        <a:off x="6150064" y="3936175"/>
        <a:ext cx="2116044" cy="95889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AE81C9-88D0-4F9B-A964-62DE40E3F4B3}" type="datetimeFigureOut">
              <a:rPr lang="ko-KR" altLang="en-US" smtClean="0"/>
              <a:t>2024-02-20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B6DD7C-D4CF-4536-ACEB-81C38012DE6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atinLnBrk="0">
              <a:defRPr/>
            </a:pPr>
            <a:fld id="{5570E350-49C5-49C8-AAD3-6D552871A8C6}" type="slidenum">
              <a:rPr lang="ko-KR" altLang="en-US" sz="1800" kern="0" smtClean="0">
                <a:solidFill>
                  <a:sysClr val="windowText" lastClr="000000"/>
                </a:solidFill>
              </a:rPr>
              <a:pPr latinLnBrk="0">
                <a:defRPr/>
              </a:pPr>
              <a:t>1</a:t>
            </a:fld>
            <a:endParaRPr lang="ko-KR" altLang="en-US" sz="1800" kern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22769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5DE2E-1722-4D7A-8DAB-FB593AE73C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2024-02-20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1D896-A8B9-480F-82F8-BE7288973549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0319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5DE2E-1722-4D7A-8DAB-FB593AE73C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2024-02-20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1D896-A8B9-480F-82F8-BE7288973549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0705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5DE2E-1722-4D7A-8DAB-FB593AE73C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2024-02-20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1D896-A8B9-480F-82F8-BE7288973549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5332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5DE2E-1722-4D7A-8DAB-FB593AE73C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2024-02-20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1D896-A8B9-480F-82F8-BE7288973549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5546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5DE2E-1722-4D7A-8DAB-FB593AE73C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2024-02-20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1D896-A8B9-480F-82F8-BE7288973549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2624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5DE2E-1722-4D7A-8DAB-FB593AE73C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2024-02-20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1D896-A8B9-480F-82F8-BE7288973549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4803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5DE2E-1722-4D7A-8DAB-FB593AE73C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2024-02-20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1D896-A8B9-480F-82F8-BE7288973549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4280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5DE2E-1722-4D7A-8DAB-FB593AE73C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2024-02-20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1D896-A8B9-480F-82F8-BE7288973549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8249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5DE2E-1722-4D7A-8DAB-FB593AE73C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2024-02-20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1D896-A8B9-480F-82F8-BE7288973549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9310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5DE2E-1722-4D7A-8DAB-FB593AE73C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2024-02-20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1D896-A8B9-480F-82F8-BE7288973549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87524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5DE2E-1722-4D7A-8DAB-FB593AE73C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2024-02-20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1D896-A8B9-480F-82F8-BE7288973549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6629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A5DE2E-1722-4D7A-8DAB-FB593AE73C7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2024-02-20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31D896-A8B9-480F-82F8-BE7288973549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1150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5987008" cy="850106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ko-KR" altLang="en-US" b="1" dirty="0"/>
              <a:t>구약의 </a:t>
            </a:r>
            <a:r>
              <a:rPr lang="en-US" altLang="ko-KR" b="1" dirty="0"/>
              <a:t>3</a:t>
            </a:r>
            <a:r>
              <a:rPr lang="ko-KR" altLang="en-US" b="1" dirty="0"/>
              <a:t>대 절기</a:t>
            </a:r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172546"/>
              </p:ext>
            </p:extLst>
          </p:nvPr>
        </p:nvGraphicFramePr>
        <p:xfrm>
          <a:off x="323528" y="1268760"/>
          <a:ext cx="8568952" cy="5184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028853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57FB0C9-E371-42BA-8A50-49390CEF6F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graphicEl>
                                              <a:dgm id="{957FB0C9-E371-42BA-8A50-49390CEF6FA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B067095-7EDD-4A5D-9A5A-A33F141161A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graphicEl>
                                              <a:dgm id="{4B067095-7EDD-4A5D-9A5A-A33F141161A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CC386D1-FFDA-427C-A717-F80B16E848A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graphicEl>
                                              <a:dgm id="{7CC386D1-FFDA-427C-A717-F80B16E848A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D9BB1FD-680A-4C6B-A3D6-395769D3CB8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graphicEl>
                                              <a:dgm id="{7D9BB1FD-680A-4C6B-A3D6-395769D3CB8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7D3AE5A-B553-456B-A1D6-8335AB3D9F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>
                                            <p:graphicEl>
                                              <a:dgm id="{67D3AE5A-B553-456B-A1D6-8335AB3D9F2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82A005B-0888-42DE-AF78-27F293BC47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">
                                            <p:graphicEl>
                                              <a:dgm id="{E82A005B-0888-42DE-AF78-27F293BC474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13FDC47-484C-4C1A-85B6-3DF37D7A0F0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">
                                            <p:graphicEl>
                                              <a:dgm id="{F13FDC47-484C-4C1A-85B6-3DF37D7A0F0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2EA2491-D112-4B43-B0E9-48217B7A970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4">
                                            <p:graphicEl>
                                              <a:dgm id="{62EA2491-D112-4B43-B0E9-48217B7A970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BBE0A66-4D15-4DDD-ABC7-D7F61FAF8E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4">
                                            <p:graphicEl>
                                              <a:dgm id="{6BBE0A66-4D15-4DDD-ABC7-D7F61FAF8ED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FBF2580-961E-42B7-918F-3A8EFC323F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4">
                                            <p:graphicEl>
                                              <a:dgm id="{7FBF2580-961E-42B7-918F-3A8EFC323F1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D58354E-7582-4026-9F82-D4148D9E7F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4">
                                            <p:graphicEl>
                                              <a:dgm id="{1D58354E-7582-4026-9F82-D4148D9E7F8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DC87BA9-A74B-41E8-8914-5D6CD05AD7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4">
                                            <p:graphicEl>
                                              <a:dgm id="{DDC87BA9-A74B-41E8-8914-5D6CD05AD72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theme/theme1.xml><?xml version="1.0" encoding="utf-8"?>
<a:theme xmlns:a="http://schemas.openxmlformats.org/drawingml/2006/main" name="20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42</Words>
  <Application>Microsoft Office PowerPoint</Application>
  <PresentationFormat>화면 슬라이드 쇼(4:3)</PresentationFormat>
  <Paragraphs>14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20_Office 테마</vt:lpstr>
      <vt:lpstr>구약의 3대 절기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구약의 3대 절기</dc:title>
  <dc:creator>hwanki kim</dc:creator>
  <cp:lastModifiedBy>kim hwanki</cp:lastModifiedBy>
  <cp:revision>4</cp:revision>
  <dcterms:created xsi:type="dcterms:W3CDTF">2017-06-23T06:38:59Z</dcterms:created>
  <dcterms:modified xsi:type="dcterms:W3CDTF">2024-02-19T18:47:09Z</dcterms:modified>
</cp:coreProperties>
</file>