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true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24384000" cy="13716000"/>
  <p:notesSz cx="6858000" cy="9144000"/>
  <p:embeddedFontLst>
    <p:embeddedFont>
      <p:font typeface="Pretendard ExtraBold"/>
      <p:bold r:id="rId13"/>
    </p:embeddedFont>
    <p:embeddedFont>
      <p:font typeface="Pretendard Medium"/>
      <p:bold r:id="rId14"/>
    </p:embeddedFont>
    <p:embeddedFont>
      <p:font typeface="Pretendard Regular"/>
      <p:regular r:id="rId15"/>
    </p:embeddedFont>
    <p:embeddedFont>
      <p:font typeface="Pretendard SemiBold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.fntdata" Type="http://schemas.openxmlformats.org/officeDocument/2006/relationships/font"/><Relationship Id="rId14" Target="fonts/font2.fntdata" Type="http://schemas.openxmlformats.org/officeDocument/2006/relationships/font"/><Relationship Id="rId15" Target="fonts/font3.fntdata" Type="http://schemas.openxmlformats.org/officeDocument/2006/relationships/font"/><Relationship Id="rId16" Target="fonts/font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7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13.png" Type="http://schemas.openxmlformats.org/officeDocument/2006/relationships/image"/><Relationship Id="rId6" Target="https://www.youtube.com/embed/qSwZoH8Di80?feature=oembed" TargetMode="External" Type="http://schemas.openxmlformats.org/officeDocument/2006/relationships/video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2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D03439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 rot="10800000">
            <a:off x="-1955800" y="9474200"/>
            <a:ext cx="6502400" cy="4597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0" y="11430000"/>
            <a:ext cx="25146000" cy="24511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36000"/>
          </a:blip>
          <a:stretch>
            <a:fillRect/>
          </a:stretch>
        </p:blipFill>
        <p:spPr>
          <a:xfrm rot="8040000">
            <a:off x="19088100" y="2044700"/>
            <a:ext cx="9245600" cy="100457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473200" y="2451100"/>
            <a:ext cx="15976600" cy="3352800"/>
          </a:xfrm>
          <a:prstGeom prst="rect">
            <a:avLst/>
          </a:prstGeom>
        </p:spPr>
        <p:txBody>
          <a:bodyPr anchor="t" rtlCol="false" lIns="0" tIns="288444" rIns="0" bIns="0"/>
          <a:lstStyle/>
          <a:p>
            <a:pPr algn="l" lvl="0">
              <a:lnSpc>
                <a:spcPct val="91299"/>
              </a:lnSpc>
            </a:pPr>
            <a:r>
              <a:rPr lang="en-US" sz="10557" b="false" i="false" u="none" strike="noStrike">
                <a:solidFill>
                  <a:srgbClr val="F7F1EC"/>
                </a:solidFill>
                <a:latin typeface="Pretendard ExtraBold"/>
                <a:ea typeface="Pretendard ExtraBold"/>
                <a:cs typeface="Pretendard ExtraBold"/>
              </a:rPr>
              <a:t>시에스타의 위기:</a:t>
            </a:r>
          </a:p>
          <a:p>
            <a:pPr algn="l" lvl="1" marL="342900">
              <a:lnSpc>
                <a:spcPct val="91299"/>
              </a:lnSpc>
            </a:pPr>
            <a:r>
              <a:rPr lang="en-US" sz="10557" b="false" i="false" u="none" strike="noStrike">
                <a:solidFill>
                  <a:srgbClr val="F7F1EC"/>
                </a:solidFill>
                <a:latin typeface="Pretendard ExtraBold"/>
                <a:ea typeface="Pretendard ExtraBold"/>
                <a:cs typeface="Pretendard ExtraBold"/>
              </a:rPr>
              <a:t>변화하는 스페인 생활 문화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689100" y="7226300"/>
            <a:ext cx="15290800" cy="2362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4219" b="false" i="false" u="none" strike="noStrike">
                <a:solidFill>
                  <a:srgbClr val="F7F1EC"/>
                </a:solidFill>
                <a:latin typeface="Pretendard SemiBold"/>
                <a:ea typeface="Pretendard SemiBold"/>
                <a:cs typeface="Pretendard SemiBold"/>
              </a:rPr>
              <a:t>영어 읽기와 쓰기(A) 한정희 교수님 (월3교시)</a:t>
            </a:r>
          </a:p>
          <a:p>
            <a:pPr algn="l" lvl="0">
              <a:lnSpc>
                <a:spcPct val="124499"/>
              </a:lnSpc>
            </a:pPr>
            <a:r>
              <a:rPr lang="en-US" sz="4219" b="false" i="false" u="none" strike="noStrike">
                <a:solidFill>
                  <a:srgbClr val="F7F1EC"/>
                </a:solidFill>
                <a:latin typeface="Pretendard SemiBold"/>
                <a:ea typeface="Pretendard SemiBold"/>
                <a:cs typeface="Pretendard SemiBold"/>
              </a:rPr>
              <a:t>&lt;FiFi&gt;</a:t>
            </a:r>
          </a:p>
          <a:p>
            <a:pPr algn="l" lvl="0">
              <a:lnSpc>
                <a:spcPct val="124499"/>
              </a:lnSpc>
            </a:pPr>
            <a:r>
              <a:rPr lang="en-US" sz="4219" b="false" i="false" u="none" strike="noStrike">
                <a:solidFill>
                  <a:srgbClr val="F7F1EC"/>
                </a:solidFill>
                <a:latin typeface="Pretendard SemiBold"/>
                <a:ea typeface="Pretendard SemiBold"/>
                <a:cs typeface="Pretendard SemiBold"/>
              </a:rPr>
              <a:t>배혜린, 명지현, 방다인, 손선희, 양수정, 유하온, 이지현, 정현규, 홍혜솔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860800" y="12217400"/>
            <a:ext cx="5524500" cy="596900"/>
          </a:xfrm>
          <a:prstGeom prst="rect">
            <a:avLst/>
          </a:prstGeom>
        </p:spPr>
        <p:txBody>
          <a:bodyPr anchor="t" rtlCol="false" lIns="0" tIns="42266" rIns="0" bIns="0"/>
          <a:lstStyle/>
          <a:p>
            <a:pPr algn="l" lvl="0">
              <a:lnSpc>
                <a:spcPct val="99600"/>
              </a:lnSpc>
            </a:pPr>
            <a:r>
              <a:rPr lang="en-US" sz="3328" b="false" i="false" u="none" strike="noStrike">
                <a:solidFill>
                  <a:srgbClr val="410914"/>
                </a:solidFill>
                <a:latin typeface="Pretendard Regular"/>
                <a:ea typeface="Pretendard Regular"/>
                <a:cs typeface="Pretendard Regular"/>
              </a:rPr>
              <a:t>2026.06.11.(목)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540000" y="12217400"/>
            <a:ext cx="1282700" cy="596900"/>
          </a:xfrm>
          <a:prstGeom prst="rect">
            <a:avLst/>
          </a:prstGeom>
        </p:spPr>
        <p:txBody>
          <a:bodyPr anchor="t" rtlCol="false" lIns="0" tIns="42266" rIns="0" bIns="0"/>
          <a:lstStyle/>
          <a:p>
            <a:pPr algn="l" lvl="0">
              <a:lnSpc>
                <a:spcPct val="99600"/>
              </a:lnSpc>
            </a:pPr>
            <a:r>
              <a:rPr lang="en-US" sz="3328" b="true" i="false" u="none" strike="noStrike">
                <a:solidFill>
                  <a:srgbClr val="410914"/>
                </a:solidFill>
                <a:latin typeface="Pretendard Medium"/>
                <a:ea typeface="Pretendard Medium"/>
                <a:cs typeface="Pretendard Medium"/>
              </a:rPr>
              <a:t>Date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4325600" y="838200"/>
            <a:ext cx="10261600" cy="141605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98600" y="12077700"/>
            <a:ext cx="876300" cy="8890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689100" y="5676900"/>
            <a:ext cx="15379700" cy="11430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6400" b="false" i="false" u="none" strike="noStrike">
                <a:solidFill>
                  <a:srgbClr val="FAABAE"/>
                </a:solidFill>
                <a:latin typeface="Pretendard SemiBold"/>
                <a:ea typeface="Pretendard SemiBold"/>
                <a:cs typeface="Pretendard SemiBold"/>
              </a:rPr>
              <a:t>현대 스페인에서 시에스타는 사라지고 있을까?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F7F1EC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 rot="-840000">
            <a:off x="17132300" y="-2590800"/>
            <a:ext cx="8801100" cy="95631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530600" y="5930900"/>
            <a:ext cx="17335500" cy="1854200"/>
          </a:xfrm>
          <a:prstGeom prst="rect">
            <a:avLst/>
          </a:prstGeom>
        </p:spPr>
        <p:txBody>
          <a:bodyPr anchor="t" rtlCol="false" lIns="0" tIns="132282" rIns="0" bIns="0"/>
          <a:lstStyle/>
          <a:p>
            <a:pPr algn="ctr" lvl="0">
              <a:lnSpc>
                <a:spcPct val="99600"/>
              </a:lnSpc>
            </a:pPr>
            <a:r>
              <a:rPr lang="en-US" sz="10415" b="false" i="false" u="none" strike="noStrike">
                <a:solidFill>
                  <a:srgbClr val="D03439"/>
                </a:solidFill>
                <a:latin typeface="Pretendard ExtraBold"/>
                <a:ea typeface="Pretendard ExtraBold"/>
                <a:cs typeface="Pretendard ExtraBold"/>
              </a:rPr>
              <a:t>기억에 남는 </a:t>
            </a:r>
            <a:r>
              <a:rPr lang="en-US" sz="10415" b="false" i="false" u="none" strike="noStrike">
                <a:solidFill>
                  <a:srgbClr val="410914"/>
                </a:solidFill>
                <a:latin typeface="Pretendard ExtraBold"/>
                <a:ea typeface="Pretendard ExtraBold"/>
                <a:cs typeface="Pretendard ExtraBold"/>
              </a:rPr>
              <a:t>우리 팀 에피소드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787900" y="1104900"/>
            <a:ext cx="18415000" cy="38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2123400" y="558800"/>
            <a:ext cx="1079500" cy="1092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F7F1EC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 rot="-840000">
            <a:off x="17132300" y="-2590800"/>
            <a:ext cx="8801100" cy="95631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530600" y="5930900"/>
            <a:ext cx="17335500" cy="1854200"/>
          </a:xfrm>
          <a:prstGeom prst="rect">
            <a:avLst/>
          </a:prstGeom>
        </p:spPr>
        <p:txBody>
          <a:bodyPr anchor="t" rtlCol="false" lIns="0" tIns="132282" rIns="0" bIns="0"/>
          <a:lstStyle/>
          <a:p>
            <a:pPr algn="ctr" lvl="0">
              <a:lnSpc>
                <a:spcPct val="99600"/>
              </a:lnSpc>
            </a:pPr>
            <a:r>
              <a:rPr lang="en-US" sz="10415" b="false" i="false" u="none" strike="noStrike">
                <a:solidFill>
                  <a:srgbClr val="D03439"/>
                </a:solidFill>
                <a:latin typeface="Pretendard ExtraBold"/>
                <a:ea typeface="Pretendard ExtraBold"/>
                <a:cs typeface="Pretendard ExtraBold"/>
              </a:rPr>
              <a:t>가장 신경 쓴 </a:t>
            </a:r>
            <a:r>
              <a:rPr lang="en-US" sz="10415" b="false" i="false" u="none" strike="noStrike">
                <a:solidFill>
                  <a:srgbClr val="410914"/>
                </a:solidFill>
                <a:latin typeface="Pretendard ExtraBold"/>
                <a:ea typeface="Pretendard ExtraBold"/>
                <a:cs typeface="Pretendard ExtraBold"/>
              </a:rPr>
              <a:t>장면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787900" y="1104900"/>
            <a:ext cx="18415000" cy="38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2123400" y="558800"/>
            <a:ext cx="1079500" cy="1092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F7F1EC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 rot="-840000">
            <a:off x="17132300" y="-2590800"/>
            <a:ext cx="8801100" cy="95631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530600" y="5930900"/>
            <a:ext cx="17335500" cy="1854200"/>
          </a:xfrm>
          <a:prstGeom prst="rect">
            <a:avLst/>
          </a:prstGeom>
        </p:spPr>
        <p:txBody>
          <a:bodyPr anchor="t" rtlCol="false" lIns="0" tIns="132282" rIns="0" bIns="0"/>
          <a:lstStyle/>
          <a:p>
            <a:pPr algn="ctr" lvl="0">
              <a:lnSpc>
                <a:spcPct val="99600"/>
              </a:lnSpc>
            </a:pPr>
            <a:r>
              <a:rPr lang="en-US" sz="10415" b="false" i="false" u="none" strike="noStrike">
                <a:solidFill>
                  <a:srgbClr val="D03439"/>
                </a:solidFill>
                <a:latin typeface="Pretendard ExtraBold"/>
                <a:ea typeface="Pretendard ExtraBold"/>
                <a:cs typeface="Pretendard ExtraBold"/>
              </a:rPr>
              <a:t>감상 포인트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787900" y="1104900"/>
            <a:ext cx="18415000" cy="38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2123400" y="558800"/>
            <a:ext cx="1079500" cy="1092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F7F1EC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 rot="-840000">
            <a:off x="17132300" y="-2590800"/>
            <a:ext cx="8801100" cy="95631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787900" y="1104900"/>
            <a:ext cx="18415000" cy="381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2123400" y="558800"/>
            <a:ext cx="1079500" cy="1092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>
            <a:videoFile r:link="rId6"/>
          </p:nvPr>
        </p:nvPicPr>
        <p:blipFill>
          <a:blip r:embed="rId5"/>
          <a:stretch>
            <a:fillRect/>
          </a:stretch>
        </p:blipFill>
        <p:spPr>
          <a:xfrm rot="0">
            <a:off x="1308100" y="1892300"/>
            <a:ext cx="21894800" cy="11061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D03439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 rot="10800000">
            <a:off x="-1955800" y="9474200"/>
            <a:ext cx="6502400" cy="4597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381000" y="11430000"/>
            <a:ext cx="25146000" cy="24511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alphaModFix amt="36000"/>
          </a:blip>
          <a:stretch>
            <a:fillRect/>
          </a:stretch>
        </p:blipFill>
        <p:spPr>
          <a:xfrm rot="8040000">
            <a:off x="19088100" y="2044700"/>
            <a:ext cx="9245600" cy="100457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498600" y="2400300"/>
            <a:ext cx="15900400" cy="4826000"/>
          </a:xfrm>
          <a:prstGeom prst="rect">
            <a:avLst/>
          </a:prstGeom>
        </p:spPr>
        <p:txBody>
          <a:bodyPr anchor="t" rtlCol="false" lIns="0" tIns="288444" rIns="0" bIns="0"/>
          <a:lstStyle/>
          <a:p>
            <a:pPr algn="l" lvl="0">
              <a:lnSpc>
                <a:spcPct val="91299"/>
              </a:lnSpc>
            </a:pPr>
            <a:r>
              <a:rPr lang="en-US" sz="10557" b="false" i="false" u="none" strike="noStrike">
                <a:solidFill>
                  <a:srgbClr val="F7F1EC"/>
                </a:solidFill>
                <a:latin typeface="Pretendard ExtraBold"/>
                <a:ea typeface="Pretendard ExtraBold"/>
                <a:cs typeface="Pretendard ExtraBold"/>
              </a:rPr>
              <a:t>발표 들어주셔서 감사합니다!</a:t>
            </a:r>
          </a:p>
          <a:p>
            <a:pPr algn="l" lvl="0">
              <a:lnSpc>
                <a:spcPct val="91299"/>
              </a:lnSpc>
            </a:pPr>
            <a:r>
              <a:rPr lang="en-US" sz="10557" b="false" i="false" u="none" strike="noStrike">
                <a:solidFill>
                  <a:srgbClr val="F7F1EC"/>
                </a:solidFill>
                <a:latin typeface="Pretendard ExtraBold"/>
                <a:ea typeface="Pretendard ExtraBold"/>
                <a:cs typeface="Pretendard ExtraBold"/>
              </a:rPr>
              <a:t>¡Gracias por escuchar mi presentación!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689100" y="7531100"/>
            <a:ext cx="15290800" cy="2362200"/>
          </a:xfrm>
          <a:prstGeom prst="rect">
            <a:avLst/>
          </a:prstGeom>
        </p:spPr>
        <p:txBody>
          <a:bodyPr anchor="t" rtlCol="false" lIns="0" tIns="0" rIns="0" bIns="0"/>
          <a:lstStyle/>
          <a:p>
            <a:pPr algn="l" lvl="0">
              <a:lnSpc>
                <a:spcPct val="124499"/>
              </a:lnSpc>
            </a:pPr>
            <a:r>
              <a:rPr lang="en-US" sz="4219" b="false" i="false" u="none" strike="noStrike">
                <a:solidFill>
                  <a:srgbClr val="F7F1EC"/>
                </a:solidFill>
                <a:latin typeface="Pretendard SemiBold"/>
                <a:ea typeface="Pretendard SemiBold"/>
                <a:cs typeface="Pretendard SemiBold"/>
              </a:rPr>
              <a:t>영어 읽기와 쓰기(A) 한정희 교수님 (월3교시)</a:t>
            </a:r>
          </a:p>
          <a:p>
            <a:pPr algn="l" lvl="0">
              <a:lnSpc>
                <a:spcPct val="124499"/>
              </a:lnSpc>
            </a:pPr>
            <a:r>
              <a:rPr lang="en-US" sz="4219" b="false" i="false" u="none" strike="noStrike">
                <a:solidFill>
                  <a:srgbClr val="F7F1EC"/>
                </a:solidFill>
                <a:latin typeface="Pretendard SemiBold"/>
                <a:ea typeface="Pretendard SemiBold"/>
                <a:cs typeface="Pretendard SemiBold"/>
              </a:rPr>
              <a:t>&lt;FiFi&gt;</a:t>
            </a:r>
          </a:p>
          <a:p>
            <a:pPr algn="l" lvl="0">
              <a:lnSpc>
                <a:spcPct val="124499"/>
              </a:lnSpc>
            </a:pPr>
            <a:r>
              <a:rPr lang="en-US" sz="4219" b="false" i="false" u="none" strike="noStrike">
                <a:solidFill>
                  <a:srgbClr val="F7F1EC"/>
                </a:solidFill>
                <a:latin typeface="Pretendard SemiBold"/>
                <a:ea typeface="Pretendard SemiBold"/>
                <a:cs typeface="Pretendard SemiBold"/>
              </a:rPr>
              <a:t>배혜린, 명지현, 방다인, 손선희, 양수정, 유하온, 이지현, 정현규, 홍혜솔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860800" y="12217400"/>
            <a:ext cx="5524500" cy="596900"/>
          </a:xfrm>
          <a:prstGeom prst="rect">
            <a:avLst/>
          </a:prstGeom>
        </p:spPr>
        <p:txBody>
          <a:bodyPr anchor="t" rtlCol="false" lIns="0" tIns="42266" rIns="0" bIns="0"/>
          <a:lstStyle/>
          <a:p>
            <a:pPr algn="l" lvl="0">
              <a:lnSpc>
                <a:spcPct val="99600"/>
              </a:lnSpc>
            </a:pPr>
            <a:r>
              <a:rPr lang="en-US" sz="3328" b="false" i="false" u="none" strike="noStrike">
                <a:solidFill>
                  <a:srgbClr val="410914"/>
                </a:solidFill>
                <a:latin typeface="Pretendard Regular"/>
                <a:ea typeface="Pretendard Regular"/>
                <a:cs typeface="Pretendard Regular"/>
              </a:rPr>
              <a:t>2026.06.11.(목)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540000" y="12217400"/>
            <a:ext cx="1282700" cy="596900"/>
          </a:xfrm>
          <a:prstGeom prst="rect">
            <a:avLst/>
          </a:prstGeom>
        </p:spPr>
        <p:txBody>
          <a:bodyPr anchor="t" rtlCol="false" lIns="0" tIns="42266" rIns="0" bIns="0"/>
          <a:lstStyle/>
          <a:p>
            <a:pPr algn="l" lvl="0">
              <a:lnSpc>
                <a:spcPct val="99600"/>
              </a:lnSpc>
            </a:pPr>
            <a:r>
              <a:rPr lang="en-US" sz="3328" b="true" i="false" u="none" strike="noStrike">
                <a:solidFill>
                  <a:srgbClr val="410914"/>
                </a:solidFill>
                <a:latin typeface="Pretendard Medium"/>
                <a:ea typeface="Pretendard Medium"/>
                <a:cs typeface="Pretendard Medium"/>
              </a:rPr>
              <a:t>Date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4325600" y="838200"/>
            <a:ext cx="10261600" cy="141605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98600" y="12077700"/>
            <a:ext cx="876300" cy="889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 xmlns:r="http://schemas.openxmlformats.org/officeDocument/2006/relationships">
      <p:bgPr>
        <a:solidFill>
          <a:srgbClr val="F7F1EC"/>
        </a:solidFill>
      </p:bgPr>
    </p:bg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 rot="-840000">
            <a:off x="17132300" y="-2590800"/>
            <a:ext cx="8801100" cy="95631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530600" y="1257300"/>
            <a:ext cx="17335500" cy="1854200"/>
          </a:xfrm>
          <a:prstGeom prst="rect">
            <a:avLst/>
          </a:prstGeom>
        </p:spPr>
        <p:txBody>
          <a:bodyPr anchor="t" rtlCol="false" lIns="0" tIns="132282" rIns="0" bIns="0"/>
          <a:lstStyle/>
          <a:p>
            <a:pPr algn="ctr" lvl="0">
              <a:lnSpc>
                <a:spcPct val="99600"/>
              </a:lnSpc>
            </a:pPr>
            <a:r>
              <a:rPr lang="en-US" sz="10415" b="false" i="false" u="none" strike="noStrike">
                <a:solidFill>
                  <a:srgbClr val="410914"/>
                </a:solidFill>
                <a:latin typeface="Pretendard ExtraBold"/>
                <a:ea typeface="Pretendard ExtraBold"/>
                <a:cs typeface="Pretendard ExtraBold"/>
              </a:rPr>
              <a:t>팀원</a:t>
            </a:r>
            <a:r>
              <a:rPr lang="en-US" sz="10415" b="false" i="false" u="none" strike="noStrike">
                <a:solidFill>
                  <a:srgbClr val="D03439"/>
                </a:solidFill>
                <a:latin typeface="Pretendard ExtraBold"/>
                <a:ea typeface="Pretendard ExtraBold"/>
                <a:cs typeface="Pretendard ExtraBold"/>
              </a:rPr>
              <a:t> 역할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787900" y="1104900"/>
            <a:ext cx="18415000" cy="38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2123400" y="558800"/>
            <a:ext cx="1079500" cy="10922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3429000" y="3517900"/>
            <a:ext cx="17526000" cy="8737600"/>
          </a:xfrm>
          <a:prstGeom prst="rect">
            <a:avLst/>
          </a:prstGeom>
        </p:spPr>
        <p:txBody>
          <a:bodyPr anchor="t" rtlCol="false" lIns="0" tIns="101600" rIns="0" bIns="0"/>
          <a:lstStyle/>
          <a:p>
            <a:pPr algn="ctr" lvl="0">
              <a:lnSpc>
                <a:spcPct val="99600"/>
              </a:lnSpc>
            </a:pPr>
            <a:r>
              <a:rPr lang="en-US" sz="8000" b="false" i="false" u="none" strike="noStrike">
                <a:solidFill>
                  <a:srgbClr val="410914"/>
                </a:solidFill>
                <a:latin typeface="Pretendard ExtraBold"/>
                <a:ea typeface="Pretendard ExtraBold"/>
                <a:cs typeface="Pretendard ExtraBold"/>
              </a:rPr>
              <a:t>총감독: 배혜린</a:t>
            </a:r>
          </a:p>
          <a:p>
            <a:pPr algn="ctr" lvl="0">
              <a:lnSpc>
                <a:spcPct val="99600"/>
              </a:lnSpc>
            </a:pPr>
            <a:r>
              <a:rPr lang="en-US" sz="8000" b="false" i="false" u="none" strike="noStrike">
                <a:solidFill>
                  <a:srgbClr val="410914"/>
                </a:solidFill>
                <a:latin typeface="Pretendard ExtraBold"/>
                <a:ea typeface="Pretendard ExtraBold"/>
                <a:cs typeface="Pretendard ExtraBold"/>
              </a:rPr>
              <a:t>서기: 홍혜솔</a:t>
            </a:r>
          </a:p>
          <a:p>
            <a:pPr algn="ctr" lvl="0">
              <a:lnSpc>
                <a:spcPct val="99600"/>
              </a:lnSpc>
            </a:pPr>
            <a:r>
              <a:rPr lang="en-US" sz="8000" b="false" i="false" u="none" strike="noStrike">
                <a:solidFill>
                  <a:srgbClr val="410914"/>
                </a:solidFill>
                <a:latin typeface="Pretendard ExtraBold"/>
                <a:ea typeface="Pretendard ExtraBold"/>
                <a:cs typeface="Pretendard ExtraBold"/>
              </a:rPr>
              <a:t>영상 편집 시 한국어 자막 책임: 손선희</a:t>
            </a:r>
          </a:p>
          <a:p>
            <a:pPr algn="ctr" lvl="0">
              <a:lnSpc>
                <a:spcPct val="99600"/>
              </a:lnSpc>
            </a:pPr>
            <a:r>
              <a:rPr lang="en-US" sz="8000" b="false" i="false" u="none" strike="noStrike">
                <a:solidFill>
                  <a:srgbClr val="410914"/>
                </a:solidFill>
                <a:latin typeface="Pretendard ExtraBold"/>
                <a:ea typeface="Pretendard ExtraBold"/>
                <a:cs typeface="Pretendard ExtraBold"/>
              </a:rPr>
              <a:t>소품 준비 및 각종 촬영 보조: 명지현, 정현규</a:t>
            </a:r>
          </a:p>
          <a:p>
            <a:pPr algn="ctr" lvl="0">
              <a:lnSpc>
                <a:spcPct val="99600"/>
              </a:lnSpc>
            </a:pPr>
            <a:r>
              <a:rPr lang="en-US" sz="8000" b="false" i="false" u="none" strike="noStrike">
                <a:solidFill>
                  <a:srgbClr val="410914"/>
                </a:solidFill>
                <a:latin typeface="Pretendard ExtraBold"/>
                <a:ea typeface="Pretendard ExtraBold"/>
                <a:cs typeface="Pretendard ExtraBold"/>
              </a:rPr>
              <a:t>음향: 이지현</a:t>
            </a:r>
          </a:p>
          <a:p>
            <a:pPr algn="ctr" lvl="0">
              <a:lnSpc>
                <a:spcPct val="99600"/>
              </a:lnSpc>
            </a:pPr>
            <a:r>
              <a:rPr lang="en-US" sz="8000" b="false" i="false" u="none" strike="noStrike">
                <a:solidFill>
                  <a:srgbClr val="410914"/>
                </a:solidFill>
                <a:latin typeface="Pretendard ExtraBold"/>
                <a:ea typeface="Pretendard ExtraBold"/>
                <a:cs typeface="Pretendard ExtraBold"/>
              </a:rPr>
              <a:t>촬영 및 편집: 방다인, 유하온</a:t>
            </a:r>
          </a:p>
          <a:p>
            <a:pPr algn="ctr" lvl="0">
              <a:lnSpc>
                <a:spcPct val="99600"/>
              </a:lnSpc>
            </a:pPr>
            <a:r>
              <a:rPr lang="en-US" sz="8000" b="false" i="false" u="none" strike="noStrike">
                <a:solidFill>
                  <a:srgbClr val="410914"/>
                </a:solidFill>
                <a:latin typeface="Pretendard ExtraBold"/>
                <a:ea typeface="Pretendard ExtraBold"/>
                <a:cs typeface="Pretendard ExtraBold"/>
              </a:rPr>
              <a:t>조별 톡방에 공지 담당: 양수정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