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8" r:id="rId11"/>
    <p:sldId id="264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5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93A54B-90D1-8808-C099-187E3D9A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4CF9D3D-52FD-6CFF-0290-525C72E68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DE764F-649F-ABBA-6822-A9EF5B69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9E78AF-B129-3BA3-2049-20131CDD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C8DE72-91C6-4C3C-148B-5DE09460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7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757698-1D84-5A13-8691-FAD4B6F4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DF3D5B-E215-A5CF-3795-BD7CC667E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3D7808-0939-812A-12AC-760B1520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257122-53FA-435B-5F32-476A1334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FB9AEA-18D5-E50F-96EC-6AAD6478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37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0D2707-9EFC-990B-12A3-56FE5A761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9B30F4-AC29-9EB8-931D-20D8C9D70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65114E-BBCD-B99D-E846-63882B02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2EB186-75D0-D8B9-2105-7FBC78C7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D9B382-3E58-25A5-C671-818B092F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88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00EDBD-8D90-0F17-F48D-8EEE0C5B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A1A9E1-3D10-023C-6687-513B89A5B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C4F344-29DA-43C2-4345-6B94D65D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4D74A4-0161-D571-9DD0-9178114C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DC7762-8FEE-2699-8AA9-7BB63A4C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24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1EF8ED-2624-0009-AC0F-2FDE394C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DB4F6E-36DA-2422-21D1-1B851D02E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F746BB-8993-0F10-EF6D-F41F2593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27E4B3-C424-F7B4-E5E8-EA931286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4AA482-445B-4BFE-7528-8B72EBC3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1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4B36DF-7301-73FB-857E-502D94FA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E365C2-F70F-6F7E-2C44-902ADF840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D2B3F4-0902-F67D-5FA9-AEE5ED765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61A22-002F-296A-8623-35F6E4D7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4543EE-95B7-310E-A8CA-2A3D064E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88AA2AA-5B33-784B-5332-2AABCAB9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21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B3D945-2601-C342-289E-1824C61B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67F668F-CA16-F0A5-7ED7-762ACF28D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2950A3-0377-BA22-F92A-DA00FED3E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61D440D-0E40-6D24-4A81-CDD554070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B007109-D401-E58A-D6DA-6FC679396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F47382-3E04-E337-ED03-6AEE3905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7015019-D6F6-C934-6A48-DA333FA2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6ED9D60-13CE-6769-D056-78A74507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92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BF513D-76AD-A52F-A02A-5B488B64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714F048-A71A-F7B2-D313-51666A5D7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090126C-F7B3-8791-1207-52CCADFEB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60DCAEB-8E7A-1555-469F-DA2639C6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1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E62A3F8-47B5-8A8A-8A2D-D96139B7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C58E309-B954-9D48-71A3-8FEE0593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2828B4-BFD6-4B92-B3C8-EE47B28A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85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A9479E-566D-5C86-28A0-2CC83A0D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02A928C-ED64-0404-4948-B94114CD5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366233-FDFA-FE7F-D01A-14FD95795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81002B-87B3-F47B-4570-4FF1C805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1174C40-A458-0834-DEF5-63FADCDC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429D32-4062-2281-CFFA-704983EC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91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0DBCF-6CB9-D906-7682-1ADF7820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AF6935C-601E-BDA2-C0B9-20EA86187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E4C91C-FFE8-4B43-11EC-645D94309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1A9349-F92B-3703-9F65-FE52A6F9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984D94-1FBD-6110-3F63-BD008E34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5208AB-54A3-D773-9D44-ACB39031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34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B468D57-7EAB-21EB-F9F5-55DC7E6B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1B5849-3DEE-1430-23C7-93AA79A1B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F9A393-DC52-9D80-5407-8552B6446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6483F-FA39-47C7-81B3-67769BD77216}" type="datetimeFigureOut">
              <a:rPr lang="ko-KR" altLang="en-US" smtClean="0"/>
              <a:t>2025-05-29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278F8E-BEA5-51F4-95E6-B3881CCC6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68D866-E127-53D7-FC60-35C420521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47ACF4-6413-4734-B7E0-F115BF866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2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5785A3-83BC-24E5-4265-10B11958D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55712"/>
            <a:ext cx="9144000" cy="2387600"/>
          </a:xfrm>
        </p:spPr>
        <p:txBody>
          <a:bodyPr/>
          <a:lstStyle/>
          <a:p>
            <a:r>
              <a:rPr lang="ko-KR" altLang="en-US" b="1" dirty="0"/>
              <a:t>챗지피티의 올바른 사용법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725CC4-1346-671B-197A-FABFAA924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338" y="2044543"/>
            <a:ext cx="9144000" cy="1655762"/>
          </a:xfrm>
        </p:spPr>
        <p:txBody>
          <a:bodyPr>
            <a:normAutofit/>
          </a:bodyPr>
          <a:lstStyle/>
          <a:p>
            <a:r>
              <a:rPr lang="ko-KR" altLang="en-US" dirty="0"/>
              <a:t>발표와 토론 </a:t>
            </a:r>
            <a:r>
              <a:rPr lang="en-US" altLang="ko-KR" dirty="0"/>
              <a:t>(</a:t>
            </a:r>
            <a:r>
              <a:rPr lang="ko-KR" altLang="en-US" dirty="0"/>
              <a:t>목</a:t>
            </a:r>
            <a:r>
              <a:rPr lang="en-US" altLang="ko-KR" dirty="0"/>
              <a:t> 3</a:t>
            </a:r>
            <a:r>
              <a:rPr lang="ko-KR" altLang="en-US" dirty="0"/>
              <a:t>교시</a:t>
            </a:r>
            <a:r>
              <a:rPr lang="en-US" altLang="ko-KR" dirty="0"/>
              <a:t>) 2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일석 </a:t>
            </a:r>
            <a:r>
              <a:rPr lang="en-US" altLang="ko-KR" dirty="0"/>
              <a:t>2</a:t>
            </a:r>
            <a:r>
              <a:rPr lang="ko-KR" altLang="en-US" dirty="0"/>
              <a:t>조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담당 교수</a:t>
            </a:r>
            <a:r>
              <a:rPr lang="en-US" altLang="ko-KR" dirty="0"/>
              <a:t>: </a:t>
            </a:r>
            <a:r>
              <a:rPr lang="ko-KR" altLang="en-US" dirty="0"/>
              <a:t>한정희 교수님</a:t>
            </a:r>
            <a:endParaRPr lang="en-US" altLang="ko-KR" dirty="0"/>
          </a:p>
          <a:p>
            <a:r>
              <a:rPr lang="ko-KR" altLang="en-US" dirty="0"/>
              <a:t>발표일</a:t>
            </a:r>
            <a:r>
              <a:rPr lang="en-US" altLang="ko-KR" dirty="0"/>
              <a:t>: 6</a:t>
            </a:r>
            <a:r>
              <a:rPr lang="ko-KR" altLang="en-US" dirty="0"/>
              <a:t>월 </a:t>
            </a:r>
            <a:r>
              <a:rPr lang="en-US" altLang="ko-KR" dirty="0"/>
              <a:t>5</a:t>
            </a:r>
            <a:r>
              <a:rPr lang="ko-KR" altLang="en-US" dirty="0"/>
              <a:t>일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5200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9E806-1EA6-737D-02B1-CA1B9FFE8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케치, 클립아트, 그림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A5928FA-DBFB-BF07-215D-EB69C71EE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1" t="72129" r="5219"/>
          <a:stretch/>
        </p:blipFill>
        <p:spPr>
          <a:xfrm>
            <a:off x="1099595" y="361709"/>
            <a:ext cx="10324942" cy="26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80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58854-3D2F-2394-546A-B82A07FD0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만화 영화, 일러스트레이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F26C1A5-A801-7258-EB66-F8990069C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585B-16F4-D4C8-A732-907905009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만화 영화, 일러스트레이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7BF30FA-9A4F-4133-1D67-B0D663454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71392" r="6582" b="3967"/>
          <a:stretch/>
        </p:blipFill>
        <p:spPr>
          <a:xfrm>
            <a:off x="1157467" y="162045"/>
            <a:ext cx="10348170" cy="23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7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2C6FC-121A-A2BD-32B3-891A11B9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만화 영화, 디자인, 클립아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0DA5201-2ECE-5E27-4863-EF7CA2229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7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4561F-8442-8CC4-441D-C14F6865E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클립아트, 만화 영화, 텍스트, 일러스트레이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4CADE40-7AE8-2A85-B54B-2D0BFB39C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B3C2F-79D1-8160-102D-6663C9528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폰트, 포스터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8779E8C-79E5-2DD7-7E5D-E2B9C89E2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FD4C-F32B-F60F-82B9-263ACE3F9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자전거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BF797E8-78E3-38F8-02C5-C8E5EF9E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2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08A87-DD16-A931-1503-9D37DB930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, 일러스트레이션, 만화 영화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04F930E-E5DA-9124-F5B4-1D5CE4B70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D92E9-EF12-43CC-56D2-CF8456F9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66A9C3B-0E93-156F-F694-5C1AA3ADE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B3045-1592-9B79-9734-204685A8F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70E5699-C840-013C-8BC3-DB2E70E8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6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A92E-E6A7-B435-6E87-0B1F310A8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그래픽, 클립아트, 일러스트레이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431B5F0-161E-941F-68A1-33B4F117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D9A6B-0637-AEBD-F3CE-43655B318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클립아트, 만화 영화, 텍스트, 스케치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5374EAF-B31D-4B0F-329B-1F493EAC5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4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179CB-561D-D265-1F98-3855C2085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케치, 클립아트, 그림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7222A52-7E4E-6D58-3E15-59EF51631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</Words>
  <Application>Microsoft Office PowerPoint</Application>
  <PresentationFormat>와이드스크린</PresentationFormat>
  <Paragraphs>4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챗지피티의 올바른 사용법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Boyun Choi</dc:creator>
  <cp:lastModifiedBy>Boyun Choi</cp:lastModifiedBy>
  <cp:revision>7</cp:revision>
  <dcterms:created xsi:type="dcterms:W3CDTF">2025-05-28T08:47:21Z</dcterms:created>
  <dcterms:modified xsi:type="dcterms:W3CDTF">2025-05-29T06:30:17Z</dcterms:modified>
</cp:coreProperties>
</file>