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09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762F-6FC1-41C7-B060-1FB7EC32B533}" type="datetimeFigureOut">
              <a:rPr lang="ko-KR" altLang="en-US" smtClean="0"/>
              <a:t>2021-04-03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8CF7-E1D1-45EA-BF35-69DF8BB85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25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762F-6FC1-41C7-B060-1FB7EC32B533}" type="datetimeFigureOut">
              <a:rPr lang="ko-KR" altLang="en-US" smtClean="0"/>
              <a:t>2021-04-03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8CF7-E1D1-45EA-BF35-69DF8BB85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4839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762F-6FC1-41C7-B060-1FB7EC32B533}" type="datetimeFigureOut">
              <a:rPr lang="ko-KR" altLang="en-US" smtClean="0"/>
              <a:t>2021-04-03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8CF7-E1D1-45EA-BF35-69DF8BB85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216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762F-6FC1-41C7-B060-1FB7EC32B533}" type="datetimeFigureOut">
              <a:rPr lang="ko-KR" altLang="en-US" smtClean="0"/>
              <a:t>2021-04-03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8CF7-E1D1-45EA-BF35-69DF8BB85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1603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762F-6FC1-41C7-B060-1FB7EC32B533}" type="datetimeFigureOut">
              <a:rPr lang="ko-KR" altLang="en-US" smtClean="0"/>
              <a:t>2021-04-03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8CF7-E1D1-45EA-BF35-69DF8BB85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249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762F-6FC1-41C7-B060-1FB7EC32B533}" type="datetimeFigureOut">
              <a:rPr lang="ko-KR" altLang="en-US" smtClean="0"/>
              <a:t>2021-04-03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8CF7-E1D1-45EA-BF35-69DF8BB85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537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762F-6FC1-41C7-B060-1FB7EC32B533}" type="datetimeFigureOut">
              <a:rPr lang="ko-KR" altLang="en-US" smtClean="0"/>
              <a:t>2021-04-03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8CF7-E1D1-45EA-BF35-69DF8BB85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1163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762F-6FC1-41C7-B060-1FB7EC32B533}" type="datetimeFigureOut">
              <a:rPr lang="ko-KR" altLang="en-US" smtClean="0"/>
              <a:t>2021-04-03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8CF7-E1D1-45EA-BF35-69DF8BB85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9634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762F-6FC1-41C7-B060-1FB7EC32B533}" type="datetimeFigureOut">
              <a:rPr lang="ko-KR" altLang="en-US" smtClean="0"/>
              <a:t>2021-04-03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8CF7-E1D1-45EA-BF35-69DF8BB85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498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762F-6FC1-41C7-B060-1FB7EC32B533}" type="datetimeFigureOut">
              <a:rPr lang="ko-KR" altLang="en-US" smtClean="0"/>
              <a:t>2021-04-03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8CF7-E1D1-45EA-BF35-69DF8BB85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537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762F-6FC1-41C7-B060-1FB7EC32B533}" type="datetimeFigureOut">
              <a:rPr lang="ko-KR" altLang="en-US" smtClean="0"/>
              <a:t>2021-04-03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8CF7-E1D1-45EA-BF35-69DF8BB85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8693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2762F-6FC1-41C7-B060-1FB7EC32B533}" type="datetimeFigureOut">
              <a:rPr lang="ko-KR" altLang="en-US" smtClean="0"/>
              <a:t>2021-04-03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28CF7-E1D1-45EA-BF35-69DF8BB85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070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32048" y="442954"/>
            <a:ext cx="6188224" cy="1037001"/>
          </a:xfrm>
        </p:spPr>
        <p:txBody>
          <a:bodyPr>
            <a:normAutofit/>
          </a:bodyPr>
          <a:lstStyle/>
          <a:p>
            <a:pPr algn="l"/>
            <a:r>
              <a:rPr lang="ko-KR" altLang="en-US" sz="2400" dirty="0" smtClean="0"/>
              <a:t>컴퓨터 시스템 종료하기 버튼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ko-KR" altLang="en-US" sz="2400" dirty="0" smtClean="0"/>
              <a:t>빠른 단축 기능 버튼 세가지 방법</a:t>
            </a:r>
            <a:r>
              <a:rPr lang="en-US" altLang="ko-KR" sz="2400" dirty="0" smtClean="0"/>
              <a:t>,</a:t>
            </a:r>
            <a:endParaRPr lang="ko-KR" altLang="en-US" sz="24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986207"/>
            <a:ext cx="6912768" cy="3819057"/>
          </a:xfrm>
          <a:prstGeom prst="rect">
            <a:avLst/>
          </a:prstGeom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827584" y="1479955"/>
            <a:ext cx="861864" cy="5062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/>
              <a:t>첫</a:t>
            </a:r>
            <a:r>
              <a:rPr lang="ko-KR" altLang="en-US" sz="2400" dirty="0"/>
              <a:t>째</a:t>
            </a:r>
            <a:r>
              <a:rPr lang="en-US" altLang="ko-KR" sz="2400" dirty="0" smtClean="0"/>
              <a:t>,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62603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60040" y="375775"/>
            <a:ext cx="5324128" cy="1037001"/>
          </a:xfrm>
        </p:spPr>
        <p:txBody>
          <a:bodyPr>
            <a:normAutofit/>
          </a:bodyPr>
          <a:lstStyle/>
          <a:p>
            <a:pPr algn="l"/>
            <a:r>
              <a:rPr lang="ko-KR" altLang="en-US" sz="2400" dirty="0" smtClean="0"/>
              <a:t>컴퓨터 시스템 종료하기 버튼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ko-KR" altLang="en-US" sz="2400" dirty="0" smtClean="0"/>
              <a:t>빠른 단축 기능 버튼 세가지 방법</a:t>
            </a:r>
            <a:r>
              <a:rPr lang="en-US" altLang="ko-KR" sz="2400" dirty="0" smtClean="0"/>
              <a:t>,</a:t>
            </a:r>
            <a:endParaRPr lang="ko-KR" altLang="en-US" sz="2400" dirty="0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755576" y="1412776"/>
            <a:ext cx="861864" cy="5040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/>
              <a:t>둘</a:t>
            </a:r>
            <a:r>
              <a:rPr lang="ko-KR" altLang="en-US" sz="2400" dirty="0" smtClean="0"/>
              <a:t>째</a:t>
            </a:r>
            <a:r>
              <a:rPr lang="en-US" altLang="ko-KR" sz="2400" dirty="0" smtClean="0"/>
              <a:t>,</a:t>
            </a:r>
            <a:endParaRPr lang="ko-KR" altLang="en-US" sz="2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16831"/>
            <a:ext cx="5832648" cy="402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375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231759"/>
            <a:ext cx="5832648" cy="1037001"/>
          </a:xfrm>
        </p:spPr>
        <p:txBody>
          <a:bodyPr>
            <a:normAutofit/>
          </a:bodyPr>
          <a:lstStyle/>
          <a:p>
            <a:pPr algn="l"/>
            <a:r>
              <a:rPr lang="ko-KR" altLang="en-US" sz="2400" dirty="0" smtClean="0"/>
              <a:t>컴퓨터 시스템 종료하기 버튼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ko-KR" altLang="en-US" sz="2400" dirty="0" smtClean="0"/>
              <a:t>빠른 단축 기능 버튼 세가지 방법</a:t>
            </a:r>
            <a:r>
              <a:rPr lang="en-US" altLang="ko-KR" sz="2400" dirty="0" smtClean="0"/>
              <a:t>,</a:t>
            </a:r>
            <a:endParaRPr lang="ko-KR" altLang="en-US" sz="2400" dirty="0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683568" y="1268760"/>
            <a:ext cx="7632848" cy="7200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/>
              <a:t>셋째</a:t>
            </a:r>
            <a:r>
              <a:rPr lang="en-US" altLang="ko-KR" sz="2400" dirty="0" smtClean="0"/>
              <a:t>-</a:t>
            </a:r>
            <a:r>
              <a:rPr lang="ko-KR" altLang="en-US" sz="2400" dirty="0" smtClean="0"/>
              <a:t>네모창문모양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윈도우 버튼을 마우스 우측 버튼 </a:t>
            </a:r>
            <a:r>
              <a:rPr lang="ko-KR" altLang="en-US" sz="2400" dirty="0" err="1" smtClean="0"/>
              <a:t>클맄</a:t>
            </a:r>
            <a:endParaRPr lang="ko-KR" altLang="en-US" sz="2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88840"/>
            <a:ext cx="5407149" cy="436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75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</TotalTime>
  <Words>29</Words>
  <Application>Microsoft Office PowerPoint</Application>
  <PresentationFormat>화면 슬라이드 쇼(4:3)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컴퓨터 시스템 종료하기 버튼,  빠른 단축 기능 버튼 세가지 방법,</vt:lpstr>
      <vt:lpstr>컴퓨터 시스템 종료하기 버튼,  빠른 단축 기능 버튼 세가지 방법,</vt:lpstr>
      <vt:lpstr>컴퓨터 시스템 종료하기 버튼,  빠른 단축 기능 버튼 세가지 방법,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컴퓨터 시스템 종료하기 버튼,  빠른 단축 기능 버튼 세가지 종류,</dc:title>
  <dc:creator>채홍일</dc:creator>
  <cp:lastModifiedBy>채홍일</cp:lastModifiedBy>
  <cp:revision>14</cp:revision>
  <dcterms:created xsi:type="dcterms:W3CDTF">2021-04-03T05:04:22Z</dcterms:created>
  <dcterms:modified xsi:type="dcterms:W3CDTF">2021-04-03T09:39:51Z</dcterms:modified>
</cp:coreProperties>
</file>