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428c91698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428c91698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e6f6e38fb4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e6f6e38fb4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dfa66d944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dfa66d944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e22351a833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e22351a833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881107" y="-9"/>
            <a:ext cx="7315200" cy="8535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3900">
                <a:solidFill>
                  <a:srgbClr val="85200C"/>
                </a:solidFill>
                <a:highlight>
                  <a:srgbClr val="FFF2CC"/>
                </a:highlight>
              </a:rPr>
              <a:t>대예배 </a:t>
            </a:r>
            <a:r>
              <a:rPr lang="ko" sz="3900">
                <a:solidFill>
                  <a:srgbClr val="85200C"/>
                </a:solidFill>
                <a:highlight>
                  <a:srgbClr val="FFF2CC"/>
                </a:highlight>
              </a:rPr>
              <a:t>찬</a:t>
            </a:r>
            <a:r>
              <a:rPr lang="ko" sz="3900">
                <a:solidFill>
                  <a:srgbClr val="85200C"/>
                </a:solidFill>
                <a:highlight>
                  <a:srgbClr val="FFF2CC"/>
                </a:highlight>
              </a:rPr>
              <a:t>양</a:t>
            </a:r>
            <a:endParaRPr sz="3900">
              <a:solidFill>
                <a:srgbClr val="85200C"/>
              </a:solidFill>
              <a:highlight>
                <a:srgbClr val="FFF2CC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1005300" y="1072600"/>
            <a:ext cx="7133400" cy="26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25000">
                <a:solidFill>
                  <a:srgbClr val="6D9EEB"/>
                </a:solidFill>
                <a:latin typeface="Impact"/>
                <a:ea typeface="Impact"/>
                <a:cs typeface="Impact"/>
                <a:sym typeface="Impact"/>
              </a:rPr>
              <a:t>JUNE</a:t>
            </a:r>
            <a:endParaRPr sz="25000">
              <a:solidFill>
                <a:srgbClr val="6D9EEB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800" y="659200"/>
            <a:ext cx="7429500" cy="417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b="0" l="5428" r="5294" t="0"/>
          <a:stretch/>
        </p:blipFill>
        <p:spPr>
          <a:xfrm>
            <a:off x="0" y="0"/>
            <a:ext cx="4547875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8050" y="0"/>
            <a:ext cx="464594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 rotWithShape="1">
          <a:blip r:embed="rId3">
            <a:alphaModFix/>
          </a:blip>
          <a:srcRect b="42283" l="3291" r="4005" t="0"/>
          <a:stretch/>
        </p:blipFill>
        <p:spPr>
          <a:xfrm>
            <a:off x="4520325" y="0"/>
            <a:ext cx="462367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 rotWithShape="1">
          <a:blip r:embed="rId4">
            <a:alphaModFix/>
          </a:blip>
          <a:srcRect b="42110" l="2977" r="3696" t="0"/>
          <a:stretch/>
        </p:blipFill>
        <p:spPr>
          <a:xfrm>
            <a:off x="0" y="0"/>
            <a:ext cx="452032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3450" y="0"/>
            <a:ext cx="46405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450345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