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8c916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8c916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6f6e38f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6f6e38f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fa66d94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fa66d9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14407" y="-9"/>
            <a:ext cx="7315200" cy="853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오후의 향기</a:t>
            </a:r>
            <a:endParaRPr sz="3900">
              <a:solidFill>
                <a:srgbClr val="85200C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63" y="685425"/>
            <a:ext cx="7925477" cy="44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05300" y="1072600"/>
            <a:ext cx="7133400" cy="2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0">
                <a:solidFill>
                  <a:srgbClr val="6D9EEB"/>
                </a:solidFill>
                <a:latin typeface="Impact"/>
                <a:ea typeface="Impact"/>
                <a:cs typeface="Impact"/>
                <a:sym typeface="Impact"/>
              </a:rPr>
              <a:t>JUNE</a:t>
            </a:r>
            <a:endParaRPr sz="25000">
              <a:solidFill>
                <a:srgbClr val="6D9EE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63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775" y="0"/>
            <a:ext cx="46802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200" y="0"/>
            <a:ext cx="47498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5625"/>
            <a:ext cx="4424050" cy="34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