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3" autoAdjust="0"/>
    <p:restoredTop sz="94660"/>
  </p:normalViewPr>
  <p:slideViewPr>
    <p:cSldViewPr snapToGrid="0">
      <p:cViewPr varScale="1">
        <p:scale>
          <a:sx n="64" d="100"/>
          <a:sy n="64" d="100"/>
        </p:scale>
        <p:origin x="9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82E82D-B7B6-048F-A2D5-DCBBF6779A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5224150-74D2-EDB8-21E4-D9A0596075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EF17C67-E955-F2A4-C97E-9163CA1BC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35BEF-C238-4CE8-8773-C605C7ED956A}" type="datetimeFigureOut">
              <a:rPr lang="ko-KR" altLang="en-US" smtClean="0"/>
              <a:t>2025-05-06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A188969-1C38-522B-DCA1-485EE7D5C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0B1AE3F-FC2C-1A6D-B41A-5420217F2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E9789-DD03-449A-B304-D6430D477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0105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F5FA122-71F7-A5B8-7377-84FDE0B5CE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3EC658E-E4E1-6B48-2F1D-C2E29EF5BA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9460DD2-ACDB-B3CD-3619-E2C9C7200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35BEF-C238-4CE8-8773-C605C7ED956A}" type="datetimeFigureOut">
              <a:rPr lang="ko-KR" altLang="en-US" smtClean="0"/>
              <a:t>2025-05-06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7A2FE7E-95E6-852B-6078-6DC97926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AFC27CD-8999-D8E6-F113-703A2AD02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E9789-DD03-449A-B304-D6430D477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786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D5FA15A-DCA6-BDA6-C11E-DA7980473A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1410399-3D93-071D-DC07-46D7ED6F98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0BFE794-04C3-979E-D48F-373687CE8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35BEF-C238-4CE8-8773-C605C7ED956A}" type="datetimeFigureOut">
              <a:rPr lang="ko-KR" altLang="en-US" smtClean="0"/>
              <a:t>2025-05-06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BD4C55F-5B07-95A0-B091-4D3D01856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3E29F21-80E7-47E0-B1A4-A1EF363C3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E9789-DD03-449A-B304-D6430D477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2284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BDFC0DA-6754-6B86-8858-314CEB494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216A994-753D-68B0-ABF4-F8C6D44F3A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8EF5C36-AC4B-7CCB-3AD8-6C93E39CA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35BEF-C238-4CE8-8773-C605C7ED956A}" type="datetimeFigureOut">
              <a:rPr lang="ko-KR" altLang="en-US" smtClean="0"/>
              <a:t>2025-05-06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0EE80A0-3F1C-FDF4-94A3-7ABB3B397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9328F68-0C81-C30E-96B9-1DF2BAC12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E9789-DD03-449A-B304-D6430D477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5238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FDBCA-F19D-C6B1-3CFB-E14952891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D1C5897-7B0D-8872-34C1-5E84791872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E94C31A-084B-CD27-C41A-42045261E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35BEF-C238-4CE8-8773-C605C7ED956A}" type="datetimeFigureOut">
              <a:rPr lang="ko-KR" altLang="en-US" smtClean="0"/>
              <a:t>2025-05-06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00C6A49-3852-975D-C685-BB1BCCB1F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BB64175-1625-5F84-5A56-4408F5BE4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E9789-DD03-449A-B304-D6430D477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3735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CD7E2F-021A-DF87-1C86-4BB8D060C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D2CD640-936A-E5F5-B39B-B854F09584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D2BA44F-DC7C-3C96-B1AE-9537DF99EC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3F8005B-9F3D-4F46-9235-E0BBBA5D4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35BEF-C238-4CE8-8773-C605C7ED956A}" type="datetimeFigureOut">
              <a:rPr lang="ko-KR" altLang="en-US" smtClean="0"/>
              <a:t>2025-05-06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CFBEE94-2DB1-6D50-0241-1C7E13B08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CA3C862-9C1F-895F-9071-21F5DDCD7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E9789-DD03-449A-B304-D6430D477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5997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7E851F-A84F-C14F-DAE1-2A8C913A2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6CD2EB6-9AEB-0300-1496-552E9281E3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805CF39-1658-796E-819B-5767FC7C82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94F295B-E57E-9103-D213-0BD5E55153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A1BBE6B-7C7B-8B49-E479-D0021DD993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9450440A-3117-8356-77E2-95703DC3E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35BEF-C238-4CE8-8773-C605C7ED956A}" type="datetimeFigureOut">
              <a:rPr lang="ko-KR" altLang="en-US" smtClean="0"/>
              <a:t>2025-05-06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D09852E0-E050-0B4F-9DF1-AD69C52C7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61822587-8357-DEE6-C04E-598E78B3D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E9789-DD03-449A-B304-D6430D477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2049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BE23F69-EEB8-1EDB-B8E6-A202DF8FA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F9C8D5A-2E5B-B8F5-6BE6-38B7E4A3A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35BEF-C238-4CE8-8773-C605C7ED956A}" type="datetimeFigureOut">
              <a:rPr lang="ko-KR" altLang="en-US" smtClean="0"/>
              <a:t>2025-05-06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EA1F802-870F-4589-06C2-4CF9D8C86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B9877AC-5A64-A8D8-7441-6081BAD35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E9789-DD03-449A-B304-D6430D477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1817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99EE42DF-93A7-F869-0DE9-E11C6D956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35BEF-C238-4CE8-8773-C605C7ED956A}" type="datetimeFigureOut">
              <a:rPr lang="ko-KR" altLang="en-US" smtClean="0"/>
              <a:t>2025-05-06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300908F6-7BFF-B1A9-9034-D9DCBCB60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D47C0E1-D1AA-4BA5-8601-EA09B7B9B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E9789-DD03-449A-B304-D6430D477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0414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9F9DD3D-FCE2-9DE7-67D2-E75405BEC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9D7F5A2-764D-8FE7-3C2B-8F00FDF139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A09F0AE-AE3C-C2FD-4E5C-5100793734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0B9D980-253A-63BE-4046-0BCF301A83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35BEF-C238-4CE8-8773-C605C7ED956A}" type="datetimeFigureOut">
              <a:rPr lang="ko-KR" altLang="en-US" smtClean="0"/>
              <a:t>2025-05-06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01A69D8-D9E4-EC40-D3D4-CAFFCB52D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7E0FAD3-8D24-9D81-A774-BA981BFC9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E9789-DD03-449A-B304-D6430D477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3030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80ACEA-7755-A8C7-99EC-3186FB92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63C35863-EB14-AB92-189D-D6FB41997D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720A0CD-C00A-1520-6E7D-3DD500C428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BF42A9B-F692-480B-5750-355A5BD84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35BEF-C238-4CE8-8773-C605C7ED956A}" type="datetimeFigureOut">
              <a:rPr lang="ko-KR" altLang="en-US" smtClean="0"/>
              <a:t>2025-05-06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1F8FD2E-B451-DA91-22A8-2F04A1680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EFCF08A-CC11-3D9D-DA48-76A6503EE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E9789-DD03-449A-B304-D6430D477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7780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4853F3A6-5C33-07C0-8ECA-6BB087AFA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77B2542-5CCF-9B12-07F3-825E173A91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9E237F3-ED32-FDE8-42F7-1DB8A93C5A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35BEF-C238-4CE8-8773-C605C7ED956A}" type="datetimeFigureOut">
              <a:rPr lang="ko-KR" altLang="en-US" smtClean="0"/>
              <a:t>2025-05-06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3E1E204-8690-EBD3-4BF7-4CD5351B33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F8B0532-8B2C-8D9B-6DB8-043C4A25D0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E9789-DD03-449A-B304-D6430D477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8624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662CC-2D7B-9498-DB9E-040B950F9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타원 29">
            <a:extLst>
              <a:ext uri="{FF2B5EF4-FFF2-40B4-BE49-F238E27FC236}">
                <a16:creationId xmlns:a16="http://schemas.microsoft.com/office/drawing/2014/main" id="{49FA8E8E-E669-94E5-08FA-0793F1B5F990}"/>
              </a:ext>
            </a:extLst>
          </p:cNvPr>
          <p:cNvSpPr/>
          <p:nvPr/>
        </p:nvSpPr>
        <p:spPr>
          <a:xfrm>
            <a:off x="1578976" y="2250104"/>
            <a:ext cx="2447738" cy="24477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고령화에 대한</a:t>
            </a:r>
            <a:endParaRPr lang="en-US" altLang="ko-K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ctr"/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정책적 대응</a:t>
            </a:r>
          </a:p>
        </p:txBody>
      </p:sp>
      <p:sp>
        <p:nvSpPr>
          <p:cNvPr id="45" name="자유형: 도형 44">
            <a:extLst>
              <a:ext uri="{FF2B5EF4-FFF2-40B4-BE49-F238E27FC236}">
                <a16:creationId xmlns:a16="http://schemas.microsoft.com/office/drawing/2014/main" id="{388ABB04-7722-A89D-2D39-09A0A77A22FD}"/>
              </a:ext>
            </a:extLst>
          </p:cNvPr>
          <p:cNvSpPr/>
          <p:nvPr/>
        </p:nvSpPr>
        <p:spPr>
          <a:xfrm rot="5400000">
            <a:off x="3864011" y="1783828"/>
            <a:ext cx="1380674" cy="1320715"/>
          </a:xfrm>
          <a:custGeom>
            <a:avLst/>
            <a:gdLst>
              <a:gd name="connsiteX0" fmla="*/ 0 w 1892509"/>
              <a:gd name="connsiteY0" fmla="*/ 359765 h 1320715"/>
              <a:gd name="connsiteX1" fmla="*/ 359764 w 1892509"/>
              <a:gd name="connsiteY1" fmla="*/ 0 h 1320715"/>
              <a:gd name="connsiteX2" fmla="*/ 359764 w 1892509"/>
              <a:gd name="connsiteY2" fmla="*/ 179883 h 1320715"/>
              <a:gd name="connsiteX3" fmla="*/ 1262922 w 1892509"/>
              <a:gd name="connsiteY3" fmla="*/ 179883 h 1320715"/>
              <a:gd name="connsiteX4" fmla="*/ 1892509 w 1892509"/>
              <a:gd name="connsiteY4" fmla="*/ 809470 h 1320715"/>
              <a:gd name="connsiteX5" fmla="*/ 1892509 w 1892509"/>
              <a:gd name="connsiteY5" fmla="*/ 1102733 h 1320715"/>
              <a:gd name="connsiteX6" fmla="*/ 1768994 w 1892509"/>
              <a:gd name="connsiteY6" fmla="*/ 1162233 h 1320715"/>
              <a:gd name="connsiteX7" fmla="*/ 1639375 w 1892509"/>
              <a:gd name="connsiteY7" fmla="*/ 1240979 h 1320715"/>
              <a:gd name="connsiteX8" fmla="*/ 1532745 w 1892509"/>
              <a:gd name="connsiteY8" fmla="*/ 1320715 h 1320715"/>
              <a:gd name="connsiteX9" fmla="*/ 1532745 w 1892509"/>
              <a:gd name="connsiteY9" fmla="*/ 809470 h 1320715"/>
              <a:gd name="connsiteX10" fmla="*/ 1262922 w 1892509"/>
              <a:gd name="connsiteY10" fmla="*/ 539647 h 1320715"/>
              <a:gd name="connsiteX11" fmla="*/ 359764 w 1892509"/>
              <a:gd name="connsiteY11" fmla="*/ 539647 h 1320715"/>
              <a:gd name="connsiteX12" fmla="*/ 359764 w 1892509"/>
              <a:gd name="connsiteY12" fmla="*/ 719529 h 1320715"/>
              <a:gd name="connsiteX13" fmla="*/ 0 w 1892509"/>
              <a:gd name="connsiteY13" fmla="*/ 359765 h 1320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92509" h="1320715">
                <a:moveTo>
                  <a:pt x="0" y="359765"/>
                </a:moveTo>
                <a:lnTo>
                  <a:pt x="359764" y="0"/>
                </a:lnTo>
                <a:lnTo>
                  <a:pt x="359764" y="179883"/>
                </a:lnTo>
                <a:lnTo>
                  <a:pt x="1262922" y="179883"/>
                </a:lnTo>
                <a:cubicBezTo>
                  <a:pt x="1610633" y="179883"/>
                  <a:pt x="1892509" y="461759"/>
                  <a:pt x="1892509" y="809470"/>
                </a:cubicBezTo>
                <a:lnTo>
                  <a:pt x="1892509" y="1102733"/>
                </a:lnTo>
                <a:lnTo>
                  <a:pt x="1768994" y="1162233"/>
                </a:lnTo>
                <a:cubicBezTo>
                  <a:pt x="1724443" y="1186435"/>
                  <a:pt x="1681193" y="1212727"/>
                  <a:pt x="1639375" y="1240979"/>
                </a:cubicBezTo>
                <a:lnTo>
                  <a:pt x="1532745" y="1320715"/>
                </a:lnTo>
                <a:lnTo>
                  <a:pt x="1532745" y="809470"/>
                </a:lnTo>
                <a:cubicBezTo>
                  <a:pt x="1532745" y="660451"/>
                  <a:pt x="1411941" y="539647"/>
                  <a:pt x="1262922" y="539647"/>
                </a:cubicBezTo>
                <a:lnTo>
                  <a:pt x="359764" y="539647"/>
                </a:lnTo>
                <a:lnTo>
                  <a:pt x="359764" y="719529"/>
                </a:lnTo>
                <a:lnTo>
                  <a:pt x="0" y="359765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자유형: 도형 42">
            <a:extLst>
              <a:ext uri="{FF2B5EF4-FFF2-40B4-BE49-F238E27FC236}">
                <a16:creationId xmlns:a16="http://schemas.microsoft.com/office/drawing/2014/main" id="{3C7CCE50-7AEE-0029-7A99-ABE56D76358F}"/>
              </a:ext>
            </a:extLst>
          </p:cNvPr>
          <p:cNvSpPr/>
          <p:nvPr/>
        </p:nvSpPr>
        <p:spPr>
          <a:xfrm rot="5400000">
            <a:off x="4551243" y="2546965"/>
            <a:ext cx="794479" cy="1659608"/>
          </a:xfrm>
          <a:custGeom>
            <a:avLst/>
            <a:gdLst>
              <a:gd name="connsiteX0" fmla="*/ 0 w 794479"/>
              <a:gd name="connsiteY0" fmla="*/ 397239 h 1659608"/>
              <a:gd name="connsiteX1" fmla="*/ 397240 w 794479"/>
              <a:gd name="connsiteY1" fmla="*/ 0 h 1659608"/>
              <a:gd name="connsiteX2" fmla="*/ 794479 w 794479"/>
              <a:gd name="connsiteY2" fmla="*/ 397239 h 1659608"/>
              <a:gd name="connsiteX3" fmla="*/ 595859 w 794479"/>
              <a:gd name="connsiteY3" fmla="*/ 397239 h 1659608"/>
              <a:gd name="connsiteX4" fmla="*/ 595859 w 794479"/>
              <a:gd name="connsiteY4" fmla="*/ 1620540 h 1659608"/>
              <a:gd name="connsiteX5" fmla="*/ 551825 w 794479"/>
              <a:gd name="connsiteY5" fmla="*/ 1618317 h 1659608"/>
              <a:gd name="connsiteX6" fmla="*/ 234993 w 794479"/>
              <a:gd name="connsiteY6" fmla="*/ 1650256 h 1659608"/>
              <a:gd name="connsiteX7" fmla="*/ 198620 w 794479"/>
              <a:gd name="connsiteY7" fmla="*/ 1659608 h 1659608"/>
              <a:gd name="connsiteX8" fmla="*/ 198620 w 794479"/>
              <a:gd name="connsiteY8" fmla="*/ 397239 h 1659608"/>
              <a:gd name="connsiteX9" fmla="*/ 0 w 794479"/>
              <a:gd name="connsiteY9" fmla="*/ 397239 h 1659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4479" h="1659608">
                <a:moveTo>
                  <a:pt x="0" y="397239"/>
                </a:moveTo>
                <a:lnTo>
                  <a:pt x="397240" y="0"/>
                </a:lnTo>
                <a:lnTo>
                  <a:pt x="794479" y="397239"/>
                </a:lnTo>
                <a:lnTo>
                  <a:pt x="595859" y="397239"/>
                </a:lnTo>
                <a:lnTo>
                  <a:pt x="595859" y="1620540"/>
                </a:lnTo>
                <a:lnTo>
                  <a:pt x="551825" y="1618317"/>
                </a:lnTo>
                <a:cubicBezTo>
                  <a:pt x="443295" y="1618317"/>
                  <a:pt x="337333" y="1629314"/>
                  <a:pt x="234993" y="1650256"/>
                </a:cubicBezTo>
                <a:lnTo>
                  <a:pt x="198620" y="1659608"/>
                </a:lnTo>
                <a:lnTo>
                  <a:pt x="198620" y="397239"/>
                </a:lnTo>
                <a:lnTo>
                  <a:pt x="0" y="397239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자유형: 도형 41">
            <a:extLst>
              <a:ext uri="{FF2B5EF4-FFF2-40B4-BE49-F238E27FC236}">
                <a16:creationId xmlns:a16="http://schemas.microsoft.com/office/drawing/2014/main" id="{10FBC0BF-6A0C-1C7B-09B7-4765846A089B}"/>
              </a:ext>
            </a:extLst>
          </p:cNvPr>
          <p:cNvSpPr/>
          <p:nvPr/>
        </p:nvSpPr>
        <p:spPr>
          <a:xfrm rot="5400000">
            <a:off x="3888467" y="3760034"/>
            <a:ext cx="1382400" cy="1109954"/>
          </a:xfrm>
          <a:custGeom>
            <a:avLst/>
            <a:gdLst>
              <a:gd name="connsiteX0" fmla="*/ 0 w 1892508"/>
              <a:gd name="connsiteY0" fmla="*/ 998970 h 1109954"/>
              <a:gd name="connsiteX1" fmla="*/ 0 w 1892508"/>
              <a:gd name="connsiteY1" fmla="*/ 809470 h 1109954"/>
              <a:gd name="connsiteX2" fmla="*/ 629587 w 1892508"/>
              <a:gd name="connsiteY2" fmla="*/ 179883 h 1109954"/>
              <a:gd name="connsiteX3" fmla="*/ 1532744 w 1892508"/>
              <a:gd name="connsiteY3" fmla="*/ 179883 h 1109954"/>
              <a:gd name="connsiteX4" fmla="*/ 1532744 w 1892508"/>
              <a:gd name="connsiteY4" fmla="*/ 0 h 1109954"/>
              <a:gd name="connsiteX5" fmla="*/ 1892508 w 1892508"/>
              <a:gd name="connsiteY5" fmla="*/ 359765 h 1109954"/>
              <a:gd name="connsiteX6" fmla="*/ 1532744 w 1892508"/>
              <a:gd name="connsiteY6" fmla="*/ 719529 h 1109954"/>
              <a:gd name="connsiteX7" fmla="*/ 1532744 w 1892508"/>
              <a:gd name="connsiteY7" fmla="*/ 539647 h 1109954"/>
              <a:gd name="connsiteX8" fmla="*/ 629587 w 1892508"/>
              <a:gd name="connsiteY8" fmla="*/ 539647 h 1109954"/>
              <a:gd name="connsiteX9" fmla="*/ 359764 w 1892508"/>
              <a:gd name="connsiteY9" fmla="*/ 809470 h 1109954"/>
              <a:gd name="connsiteX10" fmla="*/ 359764 w 1892508"/>
              <a:gd name="connsiteY10" fmla="*/ 1109954 h 1109954"/>
              <a:gd name="connsiteX11" fmla="*/ 330865 w 1892508"/>
              <a:gd name="connsiteY11" fmla="*/ 1096033 h 1109954"/>
              <a:gd name="connsiteX12" fmla="*/ 35767 w 1892508"/>
              <a:gd name="connsiteY12" fmla="*/ 1004429 h 1109954"/>
              <a:gd name="connsiteX13" fmla="*/ 0 w 1892508"/>
              <a:gd name="connsiteY13" fmla="*/ 998970 h 110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92508" h="1109954">
                <a:moveTo>
                  <a:pt x="0" y="998970"/>
                </a:moveTo>
                <a:lnTo>
                  <a:pt x="0" y="809470"/>
                </a:lnTo>
                <a:cubicBezTo>
                  <a:pt x="0" y="461759"/>
                  <a:pt x="281876" y="179883"/>
                  <a:pt x="629587" y="179883"/>
                </a:cubicBezTo>
                <a:lnTo>
                  <a:pt x="1532744" y="179883"/>
                </a:lnTo>
                <a:lnTo>
                  <a:pt x="1532744" y="0"/>
                </a:lnTo>
                <a:lnTo>
                  <a:pt x="1892508" y="359765"/>
                </a:lnTo>
                <a:lnTo>
                  <a:pt x="1532744" y="719529"/>
                </a:lnTo>
                <a:lnTo>
                  <a:pt x="1532744" y="539647"/>
                </a:lnTo>
                <a:lnTo>
                  <a:pt x="629587" y="539647"/>
                </a:lnTo>
                <a:cubicBezTo>
                  <a:pt x="480568" y="539647"/>
                  <a:pt x="359764" y="660451"/>
                  <a:pt x="359764" y="809470"/>
                </a:cubicBezTo>
                <a:lnTo>
                  <a:pt x="359764" y="1109954"/>
                </a:lnTo>
                <a:lnTo>
                  <a:pt x="330865" y="1096033"/>
                </a:lnTo>
                <a:cubicBezTo>
                  <a:pt x="236823" y="1056257"/>
                  <a:pt x="138106" y="1025371"/>
                  <a:pt x="35767" y="1004429"/>
                </a:cubicBezTo>
                <a:lnTo>
                  <a:pt x="0" y="99897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0"/>
                  <a:shade val="30000"/>
                  <a:satMod val="115000"/>
                </a:schemeClr>
              </a:gs>
              <a:gs pos="50000">
                <a:schemeClr val="accent1">
                  <a:lumMod val="50000"/>
                  <a:shade val="67500"/>
                  <a:satMod val="115000"/>
                </a:schemeClr>
              </a:gs>
              <a:gs pos="100000">
                <a:schemeClr val="accent1">
                  <a:lumMod val="5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id="{9B56230D-E7D6-71B3-068E-8F1238D5071F}"/>
              </a:ext>
            </a:extLst>
          </p:cNvPr>
          <p:cNvSpPr/>
          <p:nvPr/>
        </p:nvSpPr>
        <p:spPr>
          <a:xfrm>
            <a:off x="5486399" y="1093843"/>
            <a:ext cx="3717561" cy="100434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고령자 고용 촉진</a:t>
            </a:r>
            <a:endParaRPr lang="en-US" altLang="ko-KR" sz="2000" b="1" spc="-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ko-KR" altLang="en-US" spc="-100" dirty="0"/>
              <a:t>노동 시작 참여를  장려하는 정책</a:t>
            </a:r>
          </a:p>
        </p:txBody>
      </p:sp>
      <p:sp>
        <p:nvSpPr>
          <p:cNvPr id="50" name="사각형: 둥근 모서리 49">
            <a:extLst>
              <a:ext uri="{FF2B5EF4-FFF2-40B4-BE49-F238E27FC236}">
                <a16:creationId xmlns:a16="http://schemas.microsoft.com/office/drawing/2014/main" id="{9338D0DB-512C-CA19-3284-01EFC2F09589}"/>
              </a:ext>
            </a:extLst>
          </p:cNvPr>
          <p:cNvSpPr/>
          <p:nvPr/>
        </p:nvSpPr>
        <p:spPr>
          <a:xfrm>
            <a:off x="6650636" y="2810656"/>
            <a:ext cx="3717561" cy="1004341"/>
          </a:xfrm>
          <a:prstGeom prst="roundRect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평생 교육 프로그램</a:t>
            </a:r>
            <a:endParaRPr lang="en-US" altLang="ko-KR" sz="2000" b="1" spc="-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ko-KR" altLang="en-US" spc="-100" dirty="0"/>
              <a:t>새로운 기술과 지식을 습득할 수 </a:t>
            </a:r>
            <a:br>
              <a:rPr lang="en-US" altLang="ko-KR" spc="-100" dirty="0"/>
            </a:br>
            <a:r>
              <a:rPr lang="ko-KR" altLang="en-US" spc="-100" dirty="0"/>
              <a:t>있는 교육 지원</a:t>
            </a:r>
          </a:p>
        </p:txBody>
      </p:sp>
      <p:sp>
        <p:nvSpPr>
          <p:cNvPr id="51" name="사각형: 둥근 모서리 50">
            <a:extLst>
              <a:ext uri="{FF2B5EF4-FFF2-40B4-BE49-F238E27FC236}">
                <a16:creationId xmlns:a16="http://schemas.microsoft.com/office/drawing/2014/main" id="{2E39A529-3536-0F0F-1AC0-CDE565AD3BCA}"/>
              </a:ext>
            </a:extLst>
          </p:cNvPr>
          <p:cNvSpPr/>
          <p:nvPr/>
        </p:nvSpPr>
        <p:spPr>
          <a:xfrm>
            <a:off x="5486399" y="4696342"/>
            <a:ext cx="3717561" cy="1004341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0"/>
                  <a:shade val="30000"/>
                  <a:satMod val="115000"/>
                </a:schemeClr>
              </a:gs>
              <a:gs pos="50000">
                <a:schemeClr val="accent1">
                  <a:lumMod val="50000"/>
                  <a:shade val="67500"/>
                  <a:satMod val="115000"/>
                </a:schemeClr>
              </a:gs>
              <a:gs pos="100000">
                <a:schemeClr val="accent1">
                  <a:lumMod val="5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건강 관리 시스템 개선</a:t>
            </a:r>
            <a:endParaRPr lang="en-US" altLang="ko-KR" sz="2000" b="1" spc="-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ko-KR" altLang="en-US" spc="-100" dirty="0"/>
              <a:t>건강 요구를 충족하기 위해 의료 서비스 향상</a:t>
            </a:r>
          </a:p>
        </p:txBody>
      </p:sp>
      <p:pic>
        <p:nvPicPr>
          <p:cNvPr id="60" name="그림 59">
            <a:extLst>
              <a:ext uri="{FF2B5EF4-FFF2-40B4-BE49-F238E27FC236}">
                <a16:creationId xmlns:a16="http://schemas.microsoft.com/office/drawing/2014/main" id="{50845D75-FE70-2CD3-2949-50DD4DE496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126" y="5198512"/>
            <a:ext cx="494712" cy="717949"/>
          </a:xfrm>
          <a:prstGeom prst="rect">
            <a:avLst/>
          </a:prstGeom>
        </p:spPr>
      </p:pic>
      <p:pic>
        <p:nvPicPr>
          <p:cNvPr id="61" name="그림 60">
            <a:extLst>
              <a:ext uri="{FF2B5EF4-FFF2-40B4-BE49-F238E27FC236}">
                <a16:creationId xmlns:a16="http://schemas.microsoft.com/office/drawing/2014/main" id="{4D5492FB-E755-61C1-F935-24674758D9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348" y="1021433"/>
            <a:ext cx="641393" cy="574581"/>
          </a:xfrm>
          <a:prstGeom prst="rect">
            <a:avLst/>
          </a:prstGeom>
        </p:spPr>
      </p:pic>
      <p:pic>
        <p:nvPicPr>
          <p:cNvPr id="62" name="그림 61">
            <a:extLst>
              <a:ext uri="{FF2B5EF4-FFF2-40B4-BE49-F238E27FC236}">
                <a16:creationId xmlns:a16="http://schemas.microsoft.com/office/drawing/2014/main" id="{E2CB11F1-44DE-E7A9-0DFC-71BF687DC4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275" y="3118818"/>
            <a:ext cx="590384" cy="590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282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35</Words>
  <Application>Microsoft Office PowerPoint</Application>
  <PresentationFormat>와이드스크린</PresentationFormat>
  <Paragraphs>8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HY헤드라인M</vt:lpstr>
      <vt:lpstr>맑은 고딕</vt:lpstr>
      <vt:lpstr>Arial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수진 김</dc:creator>
  <cp:lastModifiedBy>수진 김</cp:lastModifiedBy>
  <cp:revision>3</cp:revision>
  <dcterms:created xsi:type="dcterms:W3CDTF">2025-05-06T09:27:09Z</dcterms:created>
  <dcterms:modified xsi:type="dcterms:W3CDTF">2025-05-06T11:11:39Z</dcterms:modified>
</cp:coreProperties>
</file>