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731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7831" autoAdjust="0"/>
    <p:restoredTop sz="98280"/>
  </p:normalViewPr>
  <p:slideViewPr>
    <p:cSldViewPr>
      <p:cViewPr varScale="1">
        <p:scale>
          <a:sx n="100" d="100"/>
          <a:sy n="100" d="100"/>
        </p:scale>
        <p:origin x="1362" y="108"/>
      </p:cViewPr>
      <p:guideLst>
        <p:guide orient="horz" pos="2157"/>
        <p:guide pos="287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slide" Target="slides/slide13.xml"  /><Relationship Id="rId16" Type="http://schemas.openxmlformats.org/officeDocument/2006/relationships/slide" Target="slides/slide14.xml"  /><Relationship Id="rId17" Type="http://schemas.openxmlformats.org/officeDocument/2006/relationships/slide" Target="slides/slide15.xml"  /><Relationship Id="rId18" Type="http://schemas.openxmlformats.org/officeDocument/2006/relationships/slide" Target="slides/slide16.xml"  /><Relationship Id="rId19" Type="http://schemas.openxmlformats.org/officeDocument/2006/relationships/slide" Target="slides/slide17.xml"  /><Relationship Id="rId2" Type="http://schemas.openxmlformats.org/officeDocument/2006/relationships/notesMaster" Target="notesMasters/notesMaster1.xml"  /><Relationship Id="rId20" Type="http://schemas.openxmlformats.org/officeDocument/2006/relationships/slide" Target="slides/slide18.xml"  /><Relationship Id="rId21" Type="http://schemas.openxmlformats.org/officeDocument/2006/relationships/slide" Target="slides/slide19.xml"  /><Relationship Id="rId22" Type="http://schemas.openxmlformats.org/officeDocument/2006/relationships/slide" Target="slides/slide20.xml"  /><Relationship Id="rId23" Type="http://schemas.openxmlformats.org/officeDocument/2006/relationships/slide" Target="slides/slide21.xml"  /><Relationship Id="rId24" Type="http://schemas.openxmlformats.org/officeDocument/2006/relationships/slide" Target="slides/slide22.xml"  /><Relationship Id="rId25" Type="http://schemas.openxmlformats.org/officeDocument/2006/relationships/slide" Target="slides/slide23.xml"  /><Relationship Id="rId26" Type="http://schemas.openxmlformats.org/officeDocument/2006/relationships/slide" Target="slides/slide24.xml"  /><Relationship Id="rId27" Type="http://schemas.openxmlformats.org/officeDocument/2006/relationships/presProps" Target="presProps.xml"  /><Relationship Id="rId28" Type="http://schemas.openxmlformats.org/officeDocument/2006/relationships/viewProps" Target="viewProps.xml"  /><Relationship Id="rId29" Type="http://schemas.openxmlformats.org/officeDocument/2006/relationships/theme" Target="theme/theme1.xml"  /><Relationship Id="rId3" Type="http://schemas.openxmlformats.org/officeDocument/2006/relationships/slide" Target="slides/slide1.xml"  /><Relationship Id="rId30" Type="http://schemas.openxmlformats.org/officeDocument/2006/relationships/tableStyles" Target="tableStyles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2B2BC9D-A816-4D0A-858B-1D023B3A8ACA}" type="datetime1">
              <a:rPr lang="ko-KR" altLang="en-US"/>
              <a:pPr lvl="0">
                <a:defRPr/>
              </a:pPr>
              <a:t>2026-06-14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9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2.png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.png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 슬라이드" type="title" preserve="1">
  <p:cSld name="제목 슬라이드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: 도형 12"/>
          <p:cNvSpPr/>
          <p:nvPr/>
        </p:nvSpPr>
        <p:spPr>
          <a:xfrm rot="1675461">
            <a:off x="7710913" y="4465880"/>
            <a:ext cx="1974687" cy="2262303"/>
          </a:xfrm>
          <a:custGeom>
            <a:avLst/>
            <a:gdLst>
              <a:gd name="connsiteX0" fmla="*/ 2239997 w 2438400"/>
              <a:gd name="connsiteY0" fmla="*/ 1885851 h 2438400"/>
              <a:gd name="connsiteX1" fmla="*/ 753688 w 2438400"/>
              <a:gd name="connsiteY1" fmla="*/ 2346031 h 2438400"/>
              <a:gd name="connsiteX2" fmla="*/ 25529 w 2438400"/>
              <a:gd name="connsiteY2" fmla="*/ 971016 h 2438400"/>
              <a:gd name="connsiteX3" fmla="*/ 1241425 w 2438400"/>
              <a:gd name="connsiteY3" fmla="*/ 203 h 2438400"/>
              <a:gd name="connsiteX4" fmla="*/ 2239997 w 2438400"/>
              <a:gd name="connsiteY4" fmla="*/ 1885851 h 2438400"/>
              <a:gd name="connsiteX0" fmla="*/ 2202582 w 2202582"/>
              <a:gd name="connsiteY0" fmla="*/ 1896331 h 2509981"/>
              <a:gd name="connsiteX1" fmla="*/ 716273 w 2202582"/>
              <a:gd name="connsiteY1" fmla="*/ 2356511 h 2509981"/>
              <a:gd name="connsiteX2" fmla="*/ 119298 w 2202582"/>
              <a:gd name="connsiteY2" fmla="*/ 975512 h 2509981"/>
              <a:gd name="connsiteX3" fmla="*/ 1204010 w 2202582"/>
              <a:gd name="connsiteY3" fmla="*/ 10683 h 2509981"/>
              <a:gd name="connsiteX4" fmla="*/ 2202582 w 2202582"/>
              <a:gd name="connsiteY4" fmla="*/ 1896331 h 2509981"/>
              <a:gd name="connsiteX0" fmla="*/ 2149914 w 2149914"/>
              <a:gd name="connsiteY0" fmla="*/ 1896331 h 2387008"/>
              <a:gd name="connsiteX1" fmla="*/ 751562 w 2149914"/>
              <a:gd name="connsiteY1" fmla="*/ 2207311 h 2387008"/>
              <a:gd name="connsiteX2" fmla="*/ 66630 w 2149914"/>
              <a:gd name="connsiteY2" fmla="*/ 975512 h 2387008"/>
              <a:gd name="connsiteX3" fmla="*/ 1151342 w 2149914"/>
              <a:gd name="connsiteY3" fmla="*/ 10683 h 2387008"/>
              <a:gd name="connsiteX4" fmla="*/ 2149914 w 2149914"/>
              <a:gd name="connsiteY4" fmla="*/ 1896331 h 238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9914" h="2387008">
                <a:moveTo>
                  <a:pt x="2149914" y="1896331"/>
                </a:moveTo>
                <a:cubicBezTo>
                  <a:pt x="1829468" y="2387008"/>
                  <a:pt x="1098776" y="2360781"/>
                  <a:pt x="751562" y="2207311"/>
                </a:cubicBezTo>
                <a:cubicBezTo>
                  <a:pt x="404348" y="2053841"/>
                  <a:pt x="0" y="1341617"/>
                  <a:pt x="66630" y="975512"/>
                </a:cubicBezTo>
                <a:cubicBezTo>
                  <a:pt x="133260" y="609407"/>
                  <a:pt x="565393" y="0"/>
                  <a:pt x="1151342" y="10683"/>
                </a:cubicBezTo>
                <a:lnTo>
                  <a:pt x="2149914" y="1896331"/>
                </a:lnTo>
              </a:path>
            </a:pathLst>
          </a:custGeom>
          <a:gradFill>
            <a:gsLst>
              <a:gs pos="0">
                <a:schemeClr val="tx2">
                  <a:lumMod val="20000"/>
                  <a:lumOff val="80000"/>
                  <a:alpha val="26000"/>
                </a:schemeClr>
              </a:gs>
              <a:gs pos="100000">
                <a:schemeClr val="tx2">
                  <a:lumMod val="60000"/>
                  <a:lumOff val="40000"/>
                  <a:alpha val="53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5" name="자유형: 도형 14"/>
          <p:cNvSpPr/>
          <p:nvPr/>
        </p:nvSpPr>
        <p:spPr>
          <a:xfrm rot="6944462" flipH="1">
            <a:off x="7661166" y="3802847"/>
            <a:ext cx="1195084" cy="1389433"/>
          </a:xfrm>
          <a:custGeom>
            <a:avLst/>
            <a:gdLst>
              <a:gd name="connsiteX0" fmla="*/ 0 w 914400"/>
              <a:gd name="connsiteY0" fmla="*/ 457200 h 914400"/>
              <a:gd name="connsiteX1" fmla="*/ 133911 w 914400"/>
              <a:gd name="connsiteY1" fmla="*/ 133911 h 914400"/>
              <a:gd name="connsiteX2" fmla="*/ 457201 w 914400"/>
              <a:gd name="connsiteY2" fmla="*/ 1 h 914400"/>
              <a:gd name="connsiteX3" fmla="*/ 780490 w 914400"/>
              <a:gd name="connsiteY3" fmla="*/ 133912 h 914400"/>
              <a:gd name="connsiteX4" fmla="*/ 914400 w 914400"/>
              <a:gd name="connsiteY4" fmla="*/ 457202 h 914400"/>
              <a:gd name="connsiteX5" fmla="*/ 780489 w 914400"/>
              <a:gd name="connsiteY5" fmla="*/ 780491 h 914400"/>
              <a:gd name="connsiteX6" fmla="*/ 457200 w 914400"/>
              <a:gd name="connsiteY6" fmla="*/ 914402 h 914400"/>
              <a:gd name="connsiteX7" fmla="*/ 133911 w 914400"/>
              <a:gd name="connsiteY7" fmla="*/ 780491 h 914400"/>
              <a:gd name="connsiteX8" fmla="*/ 1 w 914400"/>
              <a:gd name="connsiteY8" fmla="*/ 457202 h 914400"/>
              <a:gd name="connsiteX9" fmla="*/ 0 w 914400"/>
              <a:gd name="connsiteY9" fmla="*/ 457200 h 914400"/>
              <a:gd name="connsiteX0" fmla="*/ 76200 w 914401"/>
              <a:gd name="connsiteY0" fmla="*/ 457200 h 914402"/>
              <a:gd name="connsiteX1" fmla="*/ 133911 w 914401"/>
              <a:gd name="connsiteY1" fmla="*/ 133911 h 914402"/>
              <a:gd name="connsiteX2" fmla="*/ 457201 w 914401"/>
              <a:gd name="connsiteY2" fmla="*/ 1 h 914402"/>
              <a:gd name="connsiteX3" fmla="*/ 780490 w 914401"/>
              <a:gd name="connsiteY3" fmla="*/ 133912 h 914402"/>
              <a:gd name="connsiteX4" fmla="*/ 914400 w 914401"/>
              <a:gd name="connsiteY4" fmla="*/ 457202 h 914402"/>
              <a:gd name="connsiteX5" fmla="*/ 780489 w 914401"/>
              <a:gd name="connsiteY5" fmla="*/ 780491 h 914402"/>
              <a:gd name="connsiteX6" fmla="*/ 457200 w 914401"/>
              <a:gd name="connsiteY6" fmla="*/ 914402 h 914402"/>
              <a:gd name="connsiteX7" fmla="*/ 133911 w 914401"/>
              <a:gd name="connsiteY7" fmla="*/ 780491 h 914402"/>
              <a:gd name="connsiteX8" fmla="*/ 1 w 914401"/>
              <a:gd name="connsiteY8" fmla="*/ 457202 h 914402"/>
              <a:gd name="connsiteX9" fmla="*/ 76200 w 914401"/>
              <a:gd name="connsiteY9" fmla="*/ 457200 h 914402"/>
              <a:gd name="connsiteX0" fmla="*/ 16669 w 854870"/>
              <a:gd name="connsiteY0" fmla="*/ 457200 h 914402"/>
              <a:gd name="connsiteX1" fmla="*/ 74380 w 854870"/>
              <a:gd name="connsiteY1" fmla="*/ 133911 h 914402"/>
              <a:gd name="connsiteX2" fmla="*/ 397670 w 854870"/>
              <a:gd name="connsiteY2" fmla="*/ 1 h 914402"/>
              <a:gd name="connsiteX3" fmla="*/ 720959 w 854870"/>
              <a:gd name="connsiteY3" fmla="*/ 133912 h 914402"/>
              <a:gd name="connsiteX4" fmla="*/ 854869 w 854870"/>
              <a:gd name="connsiteY4" fmla="*/ 457202 h 914402"/>
              <a:gd name="connsiteX5" fmla="*/ 720958 w 854870"/>
              <a:gd name="connsiteY5" fmla="*/ 780491 h 914402"/>
              <a:gd name="connsiteX6" fmla="*/ 397669 w 854870"/>
              <a:gd name="connsiteY6" fmla="*/ 914402 h 914402"/>
              <a:gd name="connsiteX7" fmla="*/ 74380 w 854870"/>
              <a:gd name="connsiteY7" fmla="*/ 780491 h 914402"/>
              <a:gd name="connsiteX8" fmla="*/ 1 w 854870"/>
              <a:gd name="connsiteY8" fmla="*/ 581027 h 914402"/>
              <a:gd name="connsiteX9" fmla="*/ 16669 w 854870"/>
              <a:gd name="connsiteY9" fmla="*/ 457200 h 914402"/>
              <a:gd name="connsiteX0" fmla="*/ 16669 w 854870"/>
              <a:gd name="connsiteY0" fmla="*/ 457200 h 866777"/>
              <a:gd name="connsiteX1" fmla="*/ 74380 w 854870"/>
              <a:gd name="connsiteY1" fmla="*/ 133911 h 866777"/>
              <a:gd name="connsiteX2" fmla="*/ 397670 w 854870"/>
              <a:gd name="connsiteY2" fmla="*/ 1 h 866777"/>
              <a:gd name="connsiteX3" fmla="*/ 720959 w 854870"/>
              <a:gd name="connsiteY3" fmla="*/ 133912 h 866777"/>
              <a:gd name="connsiteX4" fmla="*/ 854869 w 854870"/>
              <a:gd name="connsiteY4" fmla="*/ 457202 h 866777"/>
              <a:gd name="connsiteX5" fmla="*/ 720958 w 854870"/>
              <a:gd name="connsiteY5" fmla="*/ 780491 h 866777"/>
              <a:gd name="connsiteX6" fmla="*/ 402432 w 854870"/>
              <a:gd name="connsiteY6" fmla="*/ 866777 h 866777"/>
              <a:gd name="connsiteX7" fmla="*/ 74380 w 854870"/>
              <a:gd name="connsiteY7" fmla="*/ 780491 h 866777"/>
              <a:gd name="connsiteX8" fmla="*/ 1 w 854870"/>
              <a:gd name="connsiteY8" fmla="*/ 581027 h 866777"/>
              <a:gd name="connsiteX9" fmla="*/ 16669 w 854870"/>
              <a:gd name="connsiteY9" fmla="*/ 457200 h 866777"/>
              <a:gd name="connsiteX0" fmla="*/ 16669 w 802483"/>
              <a:gd name="connsiteY0" fmla="*/ 457200 h 866777"/>
              <a:gd name="connsiteX1" fmla="*/ 74380 w 802483"/>
              <a:gd name="connsiteY1" fmla="*/ 133911 h 866777"/>
              <a:gd name="connsiteX2" fmla="*/ 397670 w 802483"/>
              <a:gd name="connsiteY2" fmla="*/ 1 h 866777"/>
              <a:gd name="connsiteX3" fmla="*/ 720959 w 802483"/>
              <a:gd name="connsiteY3" fmla="*/ 133912 h 866777"/>
              <a:gd name="connsiteX4" fmla="*/ 802482 w 802483"/>
              <a:gd name="connsiteY4" fmla="*/ 440533 h 866777"/>
              <a:gd name="connsiteX5" fmla="*/ 720958 w 802483"/>
              <a:gd name="connsiteY5" fmla="*/ 780491 h 866777"/>
              <a:gd name="connsiteX6" fmla="*/ 402432 w 802483"/>
              <a:gd name="connsiteY6" fmla="*/ 866777 h 866777"/>
              <a:gd name="connsiteX7" fmla="*/ 74380 w 802483"/>
              <a:gd name="connsiteY7" fmla="*/ 780491 h 866777"/>
              <a:gd name="connsiteX8" fmla="*/ 1 w 802483"/>
              <a:gd name="connsiteY8" fmla="*/ 581027 h 866777"/>
              <a:gd name="connsiteX9" fmla="*/ 16669 w 802483"/>
              <a:gd name="connsiteY9" fmla="*/ 457200 h 866777"/>
              <a:gd name="connsiteX0" fmla="*/ 16669 w 802483"/>
              <a:gd name="connsiteY0" fmla="*/ 458787 h 868364"/>
              <a:gd name="connsiteX1" fmla="*/ 74380 w 802483"/>
              <a:gd name="connsiteY1" fmla="*/ 135498 h 868364"/>
              <a:gd name="connsiteX2" fmla="*/ 397670 w 802483"/>
              <a:gd name="connsiteY2" fmla="*/ 1588 h 868364"/>
              <a:gd name="connsiteX3" fmla="*/ 687622 w 802483"/>
              <a:gd name="connsiteY3" fmla="*/ 145024 h 868364"/>
              <a:gd name="connsiteX4" fmla="*/ 802482 w 802483"/>
              <a:gd name="connsiteY4" fmla="*/ 442120 h 868364"/>
              <a:gd name="connsiteX5" fmla="*/ 720958 w 802483"/>
              <a:gd name="connsiteY5" fmla="*/ 782078 h 868364"/>
              <a:gd name="connsiteX6" fmla="*/ 402432 w 802483"/>
              <a:gd name="connsiteY6" fmla="*/ 868364 h 868364"/>
              <a:gd name="connsiteX7" fmla="*/ 74380 w 802483"/>
              <a:gd name="connsiteY7" fmla="*/ 782078 h 868364"/>
              <a:gd name="connsiteX8" fmla="*/ 1 w 802483"/>
              <a:gd name="connsiteY8" fmla="*/ 582614 h 868364"/>
              <a:gd name="connsiteX9" fmla="*/ 16669 w 802483"/>
              <a:gd name="connsiteY9" fmla="*/ 458787 h 868364"/>
              <a:gd name="connsiteX0" fmla="*/ 16669 w 802483"/>
              <a:gd name="connsiteY0" fmla="*/ 458787 h 875671"/>
              <a:gd name="connsiteX1" fmla="*/ 74380 w 802483"/>
              <a:gd name="connsiteY1" fmla="*/ 135498 h 875671"/>
              <a:gd name="connsiteX2" fmla="*/ 397670 w 802483"/>
              <a:gd name="connsiteY2" fmla="*/ 1588 h 875671"/>
              <a:gd name="connsiteX3" fmla="*/ 687622 w 802483"/>
              <a:gd name="connsiteY3" fmla="*/ 145024 h 875671"/>
              <a:gd name="connsiteX4" fmla="*/ 802482 w 802483"/>
              <a:gd name="connsiteY4" fmla="*/ 442120 h 875671"/>
              <a:gd name="connsiteX5" fmla="*/ 667232 w 802483"/>
              <a:gd name="connsiteY5" fmla="*/ 738237 h 875671"/>
              <a:gd name="connsiteX6" fmla="*/ 402432 w 802483"/>
              <a:gd name="connsiteY6" fmla="*/ 868364 h 875671"/>
              <a:gd name="connsiteX7" fmla="*/ 74380 w 802483"/>
              <a:gd name="connsiteY7" fmla="*/ 782078 h 875671"/>
              <a:gd name="connsiteX8" fmla="*/ 1 w 802483"/>
              <a:gd name="connsiteY8" fmla="*/ 582614 h 875671"/>
              <a:gd name="connsiteX9" fmla="*/ 16669 w 802483"/>
              <a:gd name="connsiteY9" fmla="*/ 458787 h 875671"/>
              <a:gd name="connsiteX0" fmla="*/ 16669 w 802483"/>
              <a:gd name="connsiteY0" fmla="*/ 458787 h 874313"/>
              <a:gd name="connsiteX1" fmla="*/ 74380 w 802483"/>
              <a:gd name="connsiteY1" fmla="*/ 135498 h 874313"/>
              <a:gd name="connsiteX2" fmla="*/ 397670 w 802483"/>
              <a:gd name="connsiteY2" fmla="*/ 1588 h 874313"/>
              <a:gd name="connsiteX3" fmla="*/ 687622 w 802483"/>
              <a:gd name="connsiteY3" fmla="*/ 145024 h 874313"/>
              <a:gd name="connsiteX4" fmla="*/ 802482 w 802483"/>
              <a:gd name="connsiteY4" fmla="*/ 442120 h 874313"/>
              <a:gd name="connsiteX5" fmla="*/ 667232 w 802483"/>
              <a:gd name="connsiteY5" fmla="*/ 738237 h 874313"/>
              <a:gd name="connsiteX6" fmla="*/ 402432 w 802483"/>
              <a:gd name="connsiteY6" fmla="*/ 868364 h 874313"/>
              <a:gd name="connsiteX7" fmla="*/ 130375 w 802483"/>
              <a:gd name="connsiteY7" fmla="*/ 773933 h 874313"/>
              <a:gd name="connsiteX8" fmla="*/ 1 w 802483"/>
              <a:gd name="connsiteY8" fmla="*/ 582614 h 874313"/>
              <a:gd name="connsiteX9" fmla="*/ 16669 w 802483"/>
              <a:gd name="connsiteY9" fmla="*/ 458787 h 874313"/>
              <a:gd name="connsiteX0" fmla="*/ 5789 w 791603"/>
              <a:gd name="connsiteY0" fmla="*/ 458787 h 874313"/>
              <a:gd name="connsiteX1" fmla="*/ 63500 w 791603"/>
              <a:gd name="connsiteY1" fmla="*/ 135498 h 874313"/>
              <a:gd name="connsiteX2" fmla="*/ 386790 w 791603"/>
              <a:gd name="connsiteY2" fmla="*/ 1588 h 874313"/>
              <a:gd name="connsiteX3" fmla="*/ 676742 w 791603"/>
              <a:gd name="connsiteY3" fmla="*/ 145024 h 874313"/>
              <a:gd name="connsiteX4" fmla="*/ 791602 w 791603"/>
              <a:gd name="connsiteY4" fmla="*/ 442120 h 874313"/>
              <a:gd name="connsiteX5" fmla="*/ 656352 w 791603"/>
              <a:gd name="connsiteY5" fmla="*/ 738237 h 874313"/>
              <a:gd name="connsiteX6" fmla="*/ 391552 w 791603"/>
              <a:gd name="connsiteY6" fmla="*/ 868364 h 874313"/>
              <a:gd name="connsiteX7" fmla="*/ 119495 w 791603"/>
              <a:gd name="connsiteY7" fmla="*/ 773933 h 874313"/>
              <a:gd name="connsiteX8" fmla="*/ 40297 w 791603"/>
              <a:gd name="connsiteY8" fmla="*/ 567547 h 874313"/>
              <a:gd name="connsiteX9" fmla="*/ 5789 w 791603"/>
              <a:gd name="connsiteY9" fmla="*/ 458787 h 874313"/>
              <a:gd name="connsiteX0" fmla="*/ 39387 w 784884"/>
              <a:gd name="connsiteY0" fmla="*/ 369060 h 874313"/>
              <a:gd name="connsiteX1" fmla="*/ 56781 w 784884"/>
              <a:gd name="connsiteY1" fmla="*/ 135498 h 874313"/>
              <a:gd name="connsiteX2" fmla="*/ 380071 w 784884"/>
              <a:gd name="connsiteY2" fmla="*/ 1588 h 874313"/>
              <a:gd name="connsiteX3" fmla="*/ 670023 w 784884"/>
              <a:gd name="connsiteY3" fmla="*/ 145024 h 874313"/>
              <a:gd name="connsiteX4" fmla="*/ 784883 w 784884"/>
              <a:gd name="connsiteY4" fmla="*/ 442120 h 874313"/>
              <a:gd name="connsiteX5" fmla="*/ 649633 w 784884"/>
              <a:gd name="connsiteY5" fmla="*/ 738237 h 874313"/>
              <a:gd name="connsiteX6" fmla="*/ 384833 w 784884"/>
              <a:gd name="connsiteY6" fmla="*/ 868364 h 874313"/>
              <a:gd name="connsiteX7" fmla="*/ 112776 w 784884"/>
              <a:gd name="connsiteY7" fmla="*/ 773933 h 874313"/>
              <a:gd name="connsiteX8" fmla="*/ 33578 w 784884"/>
              <a:gd name="connsiteY8" fmla="*/ 567547 h 874313"/>
              <a:gd name="connsiteX9" fmla="*/ 39387 w 784884"/>
              <a:gd name="connsiteY9" fmla="*/ 369060 h 874313"/>
              <a:gd name="connsiteX0" fmla="*/ 5810 w 751307"/>
              <a:gd name="connsiteY0" fmla="*/ 368237 h 873490"/>
              <a:gd name="connsiteX1" fmla="*/ 135805 w 751307"/>
              <a:gd name="connsiteY1" fmla="*/ 148794 h 873490"/>
              <a:gd name="connsiteX2" fmla="*/ 346494 w 751307"/>
              <a:gd name="connsiteY2" fmla="*/ 765 h 873490"/>
              <a:gd name="connsiteX3" fmla="*/ 636446 w 751307"/>
              <a:gd name="connsiteY3" fmla="*/ 144201 h 873490"/>
              <a:gd name="connsiteX4" fmla="*/ 751306 w 751307"/>
              <a:gd name="connsiteY4" fmla="*/ 441297 h 873490"/>
              <a:gd name="connsiteX5" fmla="*/ 616056 w 751307"/>
              <a:gd name="connsiteY5" fmla="*/ 737414 h 873490"/>
              <a:gd name="connsiteX6" fmla="*/ 351256 w 751307"/>
              <a:gd name="connsiteY6" fmla="*/ 867541 h 873490"/>
              <a:gd name="connsiteX7" fmla="*/ 79199 w 751307"/>
              <a:gd name="connsiteY7" fmla="*/ 773110 h 873490"/>
              <a:gd name="connsiteX8" fmla="*/ 1 w 751307"/>
              <a:gd name="connsiteY8" fmla="*/ 566724 h 873490"/>
              <a:gd name="connsiteX9" fmla="*/ 5810 w 751307"/>
              <a:gd name="connsiteY9" fmla="*/ 368237 h 87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1307" h="873490">
                <a:moveTo>
                  <a:pt x="5810" y="368237"/>
                </a:moveTo>
                <a:cubicBezTo>
                  <a:pt x="5810" y="246980"/>
                  <a:pt x="79024" y="210039"/>
                  <a:pt x="135805" y="148794"/>
                </a:cubicBezTo>
                <a:cubicBezTo>
                  <a:pt x="192586" y="87549"/>
                  <a:pt x="263054" y="1530"/>
                  <a:pt x="346494" y="765"/>
                </a:cubicBezTo>
                <a:cubicBezTo>
                  <a:pt x="429934" y="0"/>
                  <a:pt x="568977" y="70779"/>
                  <a:pt x="636446" y="144201"/>
                </a:cubicBezTo>
                <a:cubicBezTo>
                  <a:pt x="703915" y="217623"/>
                  <a:pt x="751307" y="320040"/>
                  <a:pt x="751306" y="441297"/>
                </a:cubicBezTo>
                <a:cubicBezTo>
                  <a:pt x="751306" y="562554"/>
                  <a:pt x="682731" y="666373"/>
                  <a:pt x="616056" y="737414"/>
                </a:cubicBezTo>
                <a:cubicBezTo>
                  <a:pt x="549381" y="808455"/>
                  <a:pt x="440732" y="861592"/>
                  <a:pt x="351256" y="867541"/>
                </a:cubicBezTo>
                <a:cubicBezTo>
                  <a:pt x="261780" y="873490"/>
                  <a:pt x="137741" y="823246"/>
                  <a:pt x="79199" y="773110"/>
                </a:cubicBezTo>
                <a:cubicBezTo>
                  <a:pt x="20657" y="722974"/>
                  <a:pt x="0" y="687981"/>
                  <a:pt x="1" y="566724"/>
                </a:cubicBezTo>
                <a:cubicBezTo>
                  <a:pt x="1" y="566723"/>
                  <a:pt x="5810" y="368238"/>
                  <a:pt x="5810" y="368237"/>
                </a:cubicBezTo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7" name="자유형: 도형 16"/>
          <p:cNvSpPr/>
          <p:nvPr/>
        </p:nvSpPr>
        <p:spPr>
          <a:xfrm>
            <a:off x="-95241" y="-9778"/>
            <a:ext cx="3186000" cy="2981578"/>
          </a:xfrm>
          <a:custGeom>
            <a:avLst/>
            <a:gdLst>
              <a:gd name="connsiteX0" fmla="*/ 0 w 3454400"/>
              <a:gd name="connsiteY0" fmla="*/ 1727200 h 3454400"/>
              <a:gd name="connsiteX1" fmla="*/ 505887 w 3454400"/>
              <a:gd name="connsiteY1" fmla="*/ 505885 h 3454400"/>
              <a:gd name="connsiteX2" fmla="*/ 1727203 w 3454400"/>
              <a:gd name="connsiteY2" fmla="*/ 2 h 3454400"/>
              <a:gd name="connsiteX3" fmla="*/ 2948518 w 3454400"/>
              <a:gd name="connsiteY3" fmla="*/ 505889 h 3454400"/>
              <a:gd name="connsiteX4" fmla="*/ 3454401 w 3454400"/>
              <a:gd name="connsiteY4" fmla="*/ 1727205 h 3454400"/>
              <a:gd name="connsiteX5" fmla="*/ 2948515 w 3454400"/>
              <a:gd name="connsiteY5" fmla="*/ 2948520 h 3454400"/>
              <a:gd name="connsiteX6" fmla="*/ 1727200 w 3454400"/>
              <a:gd name="connsiteY6" fmla="*/ 3454405 h 3454400"/>
              <a:gd name="connsiteX7" fmla="*/ 505885 w 3454400"/>
              <a:gd name="connsiteY7" fmla="*/ 2948519 h 3454400"/>
              <a:gd name="connsiteX8" fmla="*/ 1 w 3454400"/>
              <a:gd name="connsiteY8" fmla="*/ 1727203 h 3454400"/>
              <a:gd name="connsiteX9" fmla="*/ 0 w 3454400"/>
              <a:gd name="connsiteY9" fmla="*/ 1727200 h 3454400"/>
              <a:gd name="connsiteX0" fmla="*/ 0 w 3454402"/>
              <a:gd name="connsiteY0" fmla="*/ 1727199 h 3503915"/>
              <a:gd name="connsiteX1" fmla="*/ 505887 w 3454402"/>
              <a:gd name="connsiteY1" fmla="*/ 505884 h 3503915"/>
              <a:gd name="connsiteX2" fmla="*/ 1727203 w 3454402"/>
              <a:gd name="connsiteY2" fmla="*/ 1 h 3503915"/>
              <a:gd name="connsiteX3" fmla="*/ 2948518 w 3454402"/>
              <a:gd name="connsiteY3" fmla="*/ 505888 h 3503915"/>
              <a:gd name="connsiteX4" fmla="*/ 3454401 w 3454402"/>
              <a:gd name="connsiteY4" fmla="*/ 1727204 h 3503915"/>
              <a:gd name="connsiteX5" fmla="*/ 2948515 w 3454402"/>
              <a:gd name="connsiteY5" fmla="*/ 2948519 h 3503915"/>
              <a:gd name="connsiteX6" fmla="*/ 1727200 w 3454402"/>
              <a:gd name="connsiteY6" fmla="*/ 3454404 h 3503915"/>
              <a:gd name="connsiteX7" fmla="*/ 879375 w 3454402"/>
              <a:gd name="connsiteY7" fmla="*/ 3245584 h 3503915"/>
              <a:gd name="connsiteX8" fmla="*/ 505885 w 3454402"/>
              <a:gd name="connsiteY8" fmla="*/ 2948518 h 3503915"/>
              <a:gd name="connsiteX9" fmla="*/ 1 w 3454402"/>
              <a:gd name="connsiteY9" fmla="*/ 1727202 h 3503915"/>
              <a:gd name="connsiteX10" fmla="*/ 0 w 3454402"/>
              <a:gd name="connsiteY10" fmla="*/ 1727199 h 3503915"/>
              <a:gd name="connsiteX0" fmla="*/ 0 w 3512201"/>
              <a:gd name="connsiteY0" fmla="*/ 1727199 h 3503915"/>
              <a:gd name="connsiteX1" fmla="*/ 505887 w 3512201"/>
              <a:gd name="connsiteY1" fmla="*/ 505884 h 3503915"/>
              <a:gd name="connsiteX2" fmla="*/ 1727203 w 3512201"/>
              <a:gd name="connsiteY2" fmla="*/ 1 h 3503915"/>
              <a:gd name="connsiteX3" fmla="*/ 2948518 w 3512201"/>
              <a:gd name="connsiteY3" fmla="*/ 505888 h 3503915"/>
              <a:gd name="connsiteX4" fmla="*/ 3295316 w 3512201"/>
              <a:gd name="connsiteY4" fmla="*/ 1041399 h 3503915"/>
              <a:gd name="connsiteX5" fmla="*/ 3454401 w 3512201"/>
              <a:gd name="connsiteY5" fmla="*/ 1727204 h 3503915"/>
              <a:gd name="connsiteX6" fmla="*/ 2948515 w 3512201"/>
              <a:gd name="connsiteY6" fmla="*/ 2948519 h 3503915"/>
              <a:gd name="connsiteX7" fmla="*/ 1727200 w 3512201"/>
              <a:gd name="connsiteY7" fmla="*/ 3454404 h 3503915"/>
              <a:gd name="connsiteX8" fmla="*/ 879375 w 3512201"/>
              <a:gd name="connsiteY8" fmla="*/ 3245584 h 3503915"/>
              <a:gd name="connsiteX9" fmla="*/ 505885 w 3512201"/>
              <a:gd name="connsiteY9" fmla="*/ 2948518 h 3503915"/>
              <a:gd name="connsiteX10" fmla="*/ 1 w 3512201"/>
              <a:gd name="connsiteY10" fmla="*/ 1727202 h 3503915"/>
              <a:gd name="connsiteX11" fmla="*/ 0 w 3512201"/>
              <a:gd name="connsiteY11" fmla="*/ 1727199 h 3503915"/>
              <a:gd name="connsiteX0" fmla="*/ 0 w 3512201"/>
              <a:gd name="connsiteY0" fmla="*/ 1727199 h 3503915"/>
              <a:gd name="connsiteX1" fmla="*/ 505887 w 3512201"/>
              <a:gd name="connsiteY1" fmla="*/ 505884 h 3503915"/>
              <a:gd name="connsiteX2" fmla="*/ 1727203 w 3512201"/>
              <a:gd name="connsiteY2" fmla="*/ 1 h 3503915"/>
              <a:gd name="connsiteX3" fmla="*/ 2948518 w 3512201"/>
              <a:gd name="connsiteY3" fmla="*/ 505888 h 3503915"/>
              <a:gd name="connsiteX4" fmla="*/ 3295316 w 3512201"/>
              <a:gd name="connsiteY4" fmla="*/ 1041399 h 3503915"/>
              <a:gd name="connsiteX5" fmla="*/ 3454401 w 3512201"/>
              <a:gd name="connsiteY5" fmla="*/ 1727204 h 3503915"/>
              <a:gd name="connsiteX6" fmla="*/ 2948515 w 3512201"/>
              <a:gd name="connsiteY6" fmla="*/ 2948519 h 3503915"/>
              <a:gd name="connsiteX7" fmla="*/ 1727200 w 3512201"/>
              <a:gd name="connsiteY7" fmla="*/ 3454404 h 3503915"/>
              <a:gd name="connsiteX8" fmla="*/ 879375 w 3512201"/>
              <a:gd name="connsiteY8" fmla="*/ 3245584 h 3503915"/>
              <a:gd name="connsiteX9" fmla="*/ 505885 w 3512201"/>
              <a:gd name="connsiteY9" fmla="*/ 2948518 h 3503915"/>
              <a:gd name="connsiteX10" fmla="*/ 1 w 3512201"/>
              <a:gd name="connsiteY10" fmla="*/ 1727202 h 3503915"/>
              <a:gd name="connsiteX11" fmla="*/ 0 w 3512201"/>
              <a:gd name="connsiteY11" fmla="*/ 1727199 h 3503915"/>
              <a:gd name="connsiteX0" fmla="*/ 0 w 3512201"/>
              <a:gd name="connsiteY0" fmla="*/ 1424867 h 3201583"/>
              <a:gd name="connsiteX1" fmla="*/ 505887 w 3512201"/>
              <a:gd name="connsiteY1" fmla="*/ 203552 h 3201583"/>
              <a:gd name="connsiteX2" fmla="*/ 2948518 w 3512201"/>
              <a:gd name="connsiteY2" fmla="*/ 203556 h 3201583"/>
              <a:gd name="connsiteX3" fmla="*/ 3295316 w 3512201"/>
              <a:gd name="connsiteY3" fmla="*/ 739067 h 3201583"/>
              <a:gd name="connsiteX4" fmla="*/ 3454401 w 3512201"/>
              <a:gd name="connsiteY4" fmla="*/ 1424872 h 3201583"/>
              <a:gd name="connsiteX5" fmla="*/ 2948515 w 3512201"/>
              <a:gd name="connsiteY5" fmla="*/ 2646187 h 3201583"/>
              <a:gd name="connsiteX6" fmla="*/ 1727200 w 3512201"/>
              <a:gd name="connsiteY6" fmla="*/ 3152072 h 3201583"/>
              <a:gd name="connsiteX7" fmla="*/ 879375 w 3512201"/>
              <a:gd name="connsiteY7" fmla="*/ 2943252 h 3201583"/>
              <a:gd name="connsiteX8" fmla="*/ 505885 w 3512201"/>
              <a:gd name="connsiteY8" fmla="*/ 2646186 h 3201583"/>
              <a:gd name="connsiteX9" fmla="*/ 1 w 3512201"/>
              <a:gd name="connsiteY9" fmla="*/ 1424870 h 3201583"/>
              <a:gd name="connsiteX10" fmla="*/ 0 w 3512201"/>
              <a:gd name="connsiteY10" fmla="*/ 1424867 h 3201583"/>
              <a:gd name="connsiteX0" fmla="*/ 0 w 3512201"/>
              <a:gd name="connsiteY0" fmla="*/ 1223268 h 2999984"/>
              <a:gd name="connsiteX1" fmla="*/ 877262 w 3512201"/>
              <a:gd name="connsiteY1" fmla="*/ 525728 h 2999984"/>
              <a:gd name="connsiteX2" fmla="*/ 2948518 w 3512201"/>
              <a:gd name="connsiteY2" fmla="*/ 1957 h 2999984"/>
              <a:gd name="connsiteX3" fmla="*/ 3295316 w 3512201"/>
              <a:gd name="connsiteY3" fmla="*/ 537468 h 2999984"/>
              <a:gd name="connsiteX4" fmla="*/ 3454401 w 3512201"/>
              <a:gd name="connsiteY4" fmla="*/ 1223273 h 2999984"/>
              <a:gd name="connsiteX5" fmla="*/ 2948515 w 3512201"/>
              <a:gd name="connsiteY5" fmla="*/ 2444588 h 2999984"/>
              <a:gd name="connsiteX6" fmla="*/ 1727200 w 3512201"/>
              <a:gd name="connsiteY6" fmla="*/ 2950473 h 2999984"/>
              <a:gd name="connsiteX7" fmla="*/ 879375 w 3512201"/>
              <a:gd name="connsiteY7" fmla="*/ 2741653 h 2999984"/>
              <a:gd name="connsiteX8" fmla="*/ 505885 w 3512201"/>
              <a:gd name="connsiteY8" fmla="*/ 2444587 h 2999984"/>
              <a:gd name="connsiteX9" fmla="*/ 1 w 3512201"/>
              <a:gd name="connsiteY9" fmla="*/ 1223271 h 2999984"/>
              <a:gd name="connsiteX10" fmla="*/ 0 w 3512201"/>
              <a:gd name="connsiteY10" fmla="*/ 1223268 h 2999984"/>
              <a:gd name="connsiteX0" fmla="*/ 0 w 3512201"/>
              <a:gd name="connsiteY0" fmla="*/ 811840 h 2588556"/>
              <a:gd name="connsiteX1" fmla="*/ 877262 w 3512201"/>
              <a:gd name="connsiteY1" fmla="*/ 114300 h 2588556"/>
              <a:gd name="connsiteX2" fmla="*/ 3295316 w 3512201"/>
              <a:gd name="connsiteY2" fmla="*/ 126040 h 2588556"/>
              <a:gd name="connsiteX3" fmla="*/ 3454401 w 3512201"/>
              <a:gd name="connsiteY3" fmla="*/ 811845 h 2588556"/>
              <a:gd name="connsiteX4" fmla="*/ 2948515 w 3512201"/>
              <a:gd name="connsiteY4" fmla="*/ 2033160 h 2588556"/>
              <a:gd name="connsiteX5" fmla="*/ 1727200 w 3512201"/>
              <a:gd name="connsiteY5" fmla="*/ 2539045 h 2588556"/>
              <a:gd name="connsiteX6" fmla="*/ 879375 w 3512201"/>
              <a:gd name="connsiteY6" fmla="*/ 2330225 h 2588556"/>
              <a:gd name="connsiteX7" fmla="*/ 505885 w 3512201"/>
              <a:gd name="connsiteY7" fmla="*/ 2033159 h 2588556"/>
              <a:gd name="connsiteX8" fmla="*/ 1 w 3512201"/>
              <a:gd name="connsiteY8" fmla="*/ 811843 h 2588556"/>
              <a:gd name="connsiteX9" fmla="*/ 0 w 3512201"/>
              <a:gd name="connsiteY9" fmla="*/ 811840 h 2588556"/>
              <a:gd name="connsiteX0" fmla="*/ 1 w 3512201"/>
              <a:gd name="connsiteY0" fmla="*/ 811843 h 2588556"/>
              <a:gd name="connsiteX1" fmla="*/ 877262 w 3512201"/>
              <a:gd name="connsiteY1" fmla="*/ 114300 h 2588556"/>
              <a:gd name="connsiteX2" fmla="*/ 3295316 w 3512201"/>
              <a:gd name="connsiteY2" fmla="*/ 126040 h 2588556"/>
              <a:gd name="connsiteX3" fmla="*/ 3454401 w 3512201"/>
              <a:gd name="connsiteY3" fmla="*/ 811845 h 2588556"/>
              <a:gd name="connsiteX4" fmla="*/ 2948515 w 3512201"/>
              <a:gd name="connsiteY4" fmla="*/ 2033160 h 2588556"/>
              <a:gd name="connsiteX5" fmla="*/ 1727200 w 3512201"/>
              <a:gd name="connsiteY5" fmla="*/ 2539045 h 2588556"/>
              <a:gd name="connsiteX6" fmla="*/ 879375 w 3512201"/>
              <a:gd name="connsiteY6" fmla="*/ 2330225 h 2588556"/>
              <a:gd name="connsiteX7" fmla="*/ 505885 w 3512201"/>
              <a:gd name="connsiteY7" fmla="*/ 2033159 h 2588556"/>
              <a:gd name="connsiteX8" fmla="*/ 1 w 3512201"/>
              <a:gd name="connsiteY8" fmla="*/ 811843 h 2588556"/>
              <a:gd name="connsiteX0" fmla="*/ 93528 w 3099844"/>
              <a:gd name="connsiteY0" fmla="*/ 2033159 h 2588556"/>
              <a:gd name="connsiteX1" fmla="*/ 464905 w 3099844"/>
              <a:gd name="connsiteY1" fmla="*/ 114300 h 2588556"/>
              <a:gd name="connsiteX2" fmla="*/ 2882959 w 3099844"/>
              <a:gd name="connsiteY2" fmla="*/ 126040 h 2588556"/>
              <a:gd name="connsiteX3" fmla="*/ 3042044 w 3099844"/>
              <a:gd name="connsiteY3" fmla="*/ 811845 h 2588556"/>
              <a:gd name="connsiteX4" fmla="*/ 2536158 w 3099844"/>
              <a:gd name="connsiteY4" fmla="*/ 2033160 h 2588556"/>
              <a:gd name="connsiteX5" fmla="*/ 1314843 w 3099844"/>
              <a:gd name="connsiteY5" fmla="*/ 2539045 h 2588556"/>
              <a:gd name="connsiteX6" fmla="*/ 467018 w 3099844"/>
              <a:gd name="connsiteY6" fmla="*/ 2330225 h 2588556"/>
              <a:gd name="connsiteX7" fmla="*/ 93528 w 3099844"/>
              <a:gd name="connsiteY7" fmla="*/ 2033159 h 2588556"/>
              <a:gd name="connsiteX0" fmla="*/ 404770 w 3037596"/>
              <a:gd name="connsiteY0" fmla="*/ 2330225 h 2588556"/>
              <a:gd name="connsiteX1" fmla="*/ 402657 w 3037596"/>
              <a:gd name="connsiteY1" fmla="*/ 114300 h 2588556"/>
              <a:gd name="connsiteX2" fmla="*/ 2820711 w 3037596"/>
              <a:gd name="connsiteY2" fmla="*/ 126040 h 2588556"/>
              <a:gd name="connsiteX3" fmla="*/ 2979796 w 3037596"/>
              <a:gd name="connsiteY3" fmla="*/ 811845 h 2588556"/>
              <a:gd name="connsiteX4" fmla="*/ 2473910 w 3037596"/>
              <a:gd name="connsiteY4" fmla="*/ 2033160 h 2588556"/>
              <a:gd name="connsiteX5" fmla="*/ 1252595 w 3037596"/>
              <a:gd name="connsiteY5" fmla="*/ 2539045 h 2588556"/>
              <a:gd name="connsiteX6" fmla="*/ 404770 w 3037596"/>
              <a:gd name="connsiteY6" fmla="*/ 2330225 h 2588556"/>
              <a:gd name="connsiteX0" fmla="*/ 404770 w 3037596"/>
              <a:gd name="connsiteY0" fmla="*/ 2330225 h 2588556"/>
              <a:gd name="connsiteX1" fmla="*/ 402657 w 3037596"/>
              <a:gd name="connsiteY1" fmla="*/ 114300 h 2588556"/>
              <a:gd name="connsiteX2" fmla="*/ 2820711 w 3037596"/>
              <a:gd name="connsiteY2" fmla="*/ 126040 h 2588556"/>
              <a:gd name="connsiteX3" fmla="*/ 2979796 w 3037596"/>
              <a:gd name="connsiteY3" fmla="*/ 811845 h 2588556"/>
              <a:gd name="connsiteX4" fmla="*/ 2473910 w 3037596"/>
              <a:gd name="connsiteY4" fmla="*/ 2033160 h 2588556"/>
              <a:gd name="connsiteX5" fmla="*/ 1252595 w 3037596"/>
              <a:gd name="connsiteY5" fmla="*/ 2539045 h 2588556"/>
              <a:gd name="connsiteX6" fmla="*/ 404770 w 3037596"/>
              <a:gd name="connsiteY6" fmla="*/ 2330225 h 2588556"/>
              <a:gd name="connsiteX0" fmla="*/ 11070 w 2643896"/>
              <a:gd name="connsiteY0" fmla="*/ 2330225 h 2588556"/>
              <a:gd name="connsiteX1" fmla="*/ 8957 w 2643896"/>
              <a:gd name="connsiteY1" fmla="*/ 114300 h 2588556"/>
              <a:gd name="connsiteX2" fmla="*/ 2427011 w 2643896"/>
              <a:gd name="connsiteY2" fmla="*/ 126040 h 2588556"/>
              <a:gd name="connsiteX3" fmla="*/ 2586096 w 2643896"/>
              <a:gd name="connsiteY3" fmla="*/ 811845 h 2588556"/>
              <a:gd name="connsiteX4" fmla="*/ 2080210 w 2643896"/>
              <a:gd name="connsiteY4" fmla="*/ 2033160 h 2588556"/>
              <a:gd name="connsiteX5" fmla="*/ 858895 w 2643896"/>
              <a:gd name="connsiteY5" fmla="*/ 2539045 h 2588556"/>
              <a:gd name="connsiteX6" fmla="*/ 11070 w 2643896"/>
              <a:gd name="connsiteY6" fmla="*/ 2330225 h 2588556"/>
              <a:gd name="connsiteX0" fmla="*/ 11070 w 2643896"/>
              <a:gd name="connsiteY0" fmla="*/ 2320442 h 2578773"/>
              <a:gd name="connsiteX1" fmla="*/ 8957 w 2643896"/>
              <a:gd name="connsiteY1" fmla="*/ 104517 h 2578773"/>
              <a:gd name="connsiteX2" fmla="*/ 2427011 w 2643896"/>
              <a:gd name="connsiteY2" fmla="*/ 116257 h 2578773"/>
              <a:gd name="connsiteX3" fmla="*/ 2586096 w 2643896"/>
              <a:gd name="connsiteY3" fmla="*/ 802062 h 2578773"/>
              <a:gd name="connsiteX4" fmla="*/ 2080210 w 2643896"/>
              <a:gd name="connsiteY4" fmla="*/ 2023377 h 2578773"/>
              <a:gd name="connsiteX5" fmla="*/ 858895 w 2643896"/>
              <a:gd name="connsiteY5" fmla="*/ 2529262 h 2578773"/>
              <a:gd name="connsiteX6" fmla="*/ 11070 w 2643896"/>
              <a:gd name="connsiteY6" fmla="*/ 2320442 h 2578773"/>
              <a:gd name="connsiteX0" fmla="*/ 11070 w 2643896"/>
              <a:gd name="connsiteY0" fmla="*/ 2215925 h 2474256"/>
              <a:gd name="connsiteX1" fmla="*/ 8957 w 2643896"/>
              <a:gd name="connsiteY1" fmla="*/ 0 h 2474256"/>
              <a:gd name="connsiteX2" fmla="*/ 2427011 w 2643896"/>
              <a:gd name="connsiteY2" fmla="*/ 11740 h 2474256"/>
              <a:gd name="connsiteX3" fmla="*/ 2586096 w 2643896"/>
              <a:gd name="connsiteY3" fmla="*/ 697545 h 2474256"/>
              <a:gd name="connsiteX4" fmla="*/ 2080210 w 2643896"/>
              <a:gd name="connsiteY4" fmla="*/ 1918860 h 2474256"/>
              <a:gd name="connsiteX5" fmla="*/ 858895 w 2643896"/>
              <a:gd name="connsiteY5" fmla="*/ 2424745 h 2474256"/>
              <a:gd name="connsiteX6" fmla="*/ 11070 w 2643896"/>
              <a:gd name="connsiteY6" fmla="*/ 2215925 h 2474256"/>
              <a:gd name="connsiteX0" fmla="*/ 11070 w 2643896"/>
              <a:gd name="connsiteY0" fmla="*/ 2215925 h 2474256"/>
              <a:gd name="connsiteX1" fmla="*/ 8957 w 2643896"/>
              <a:gd name="connsiteY1" fmla="*/ 0 h 2474256"/>
              <a:gd name="connsiteX2" fmla="*/ 2427011 w 2643896"/>
              <a:gd name="connsiteY2" fmla="*/ 11740 h 2474256"/>
              <a:gd name="connsiteX3" fmla="*/ 2586096 w 2643896"/>
              <a:gd name="connsiteY3" fmla="*/ 697545 h 2474256"/>
              <a:gd name="connsiteX4" fmla="*/ 2080210 w 2643896"/>
              <a:gd name="connsiteY4" fmla="*/ 1918860 h 2474256"/>
              <a:gd name="connsiteX5" fmla="*/ 858895 w 2643896"/>
              <a:gd name="connsiteY5" fmla="*/ 2424745 h 2474256"/>
              <a:gd name="connsiteX6" fmla="*/ 11070 w 2643896"/>
              <a:gd name="connsiteY6" fmla="*/ 2215925 h 247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3896" h="2474256">
                <a:moveTo>
                  <a:pt x="11070" y="2215925"/>
                </a:moveTo>
                <a:cubicBezTo>
                  <a:pt x="12189" y="1417165"/>
                  <a:pt x="0" y="646764"/>
                  <a:pt x="8957" y="0"/>
                </a:cubicBezTo>
                <a:lnTo>
                  <a:pt x="2427011" y="11740"/>
                </a:lnTo>
                <a:cubicBezTo>
                  <a:pt x="2511325" y="215293"/>
                  <a:pt x="2643896" y="379692"/>
                  <a:pt x="2586096" y="697545"/>
                </a:cubicBezTo>
                <a:cubicBezTo>
                  <a:pt x="2586096" y="1155627"/>
                  <a:pt x="2404124" y="1594947"/>
                  <a:pt x="2080210" y="1918860"/>
                </a:cubicBezTo>
                <a:cubicBezTo>
                  <a:pt x="1649617" y="2160958"/>
                  <a:pt x="1203752" y="2375234"/>
                  <a:pt x="858895" y="2424745"/>
                </a:cubicBezTo>
                <a:cubicBezTo>
                  <a:pt x="514038" y="2474256"/>
                  <a:pt x="63025" y="2314677"/>
                  <a:pt x="11070" y="2215925"/>
                </a:cubicBezTo>
              </a:path>
            </a:pathLst>
          </a:custGeom>
          <a:gradFill>
            <a:gsLst>
              <a:gs pos="0">
                <a:schemeClr val="bg2">
                  <a:lumMod val="90000"/>
                  <a:alpha val="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4" name="자유형: 도형 13"/>
          <p:cNvSpPr/>
          <p:nvPr/>
        </p:nvSpPr>
        <p:spPr>
          <a:xfrm rot="6177926" flipH="1">
            <a:off x="5180785" y="1021450"/>
            <a:ext cx="848385" cy="986353"/>
          </a:xfrm>
          <a:custGeom>
            <a:avLst/>
            <a:gdLst>
              <a:gd name="connsiteX0" fmla="*/ 0 w 914400"/>
              <a:gd name="connsiteY0" fmla="*/ 457200 h 914400"/>
              <a:gd name="connsiteX1" fmla="*/ 133911 w 914400"/>
              <a:gd name="connsiteY1" fmla="*/ 133911 h 914400"/>
              <a:gd name="connsiteX2" fmla="*/ 457201 w 914400"/>
              <a:gd name="connsiteY2" fmla="*/ 1 h 914400"/>
              <a:gd name="connsiteX3" fmla="*/ 780490 w 914400"/>
              <a:gd name="connsiteY3" fmla="*/ 133912 h 914400"/>
              <a:gd name="connsiteX4" fmla="*/ 914400 w 914400"/>
              <a:gd name="connsiteY4" fmla="*/ 457202 h 914400"/>
              <a:gd name="connsiteX5" fmla="*/ 780489 w 914400"/>
              <a:gd name="connsiteY5" fmla="*/ 780491 h 914400"/>
              <a:gd name="connsiteX6" fmla="*/ 457200 w 914400"/>
              <a:gd name="connsiteY6" fmla="*/ 914402 h 914400"/>
              <a:gd name="connsiteX7" fmla="*/ 133911 w 914400"/>
              <a:gd name="connsiteY7" fmla="*/ 780491 h 914400"/>
              <a:gd name="connsiteX8" fmla="*/ 1 w 914400"/>
              <a:gd name="connsiteY8" fmla="*/ 457202 h 914400"/>
              <a:gd name="connsiteX9" fmla="*/ 0 w 914400"/>
              <a:gd name="connsiteY9" fmla="*/ 457200 h 914400"/>
              <a:gd name="connsiteX0" fmla="*/ 76200 w 914401"/>
              <a:gd name="connsiteY0" fmla="*/ 457200 h 914402"/>
              <a:gd name="connsiteX1" fmla="*/ 133911 w 914401"/>
              <a:gd name="connsiteY1" fmla="*/ 133911 h 914402"/>
              <a:gd name="connsiteX2" fmla="*/ 457201 w 914401"/>
              <a:gd name="connsiteY2" fmla="*/ 1 h 914402"/>
              <a:gd name="connsiteX3" fmla="*/ 780490 w 914401"/>
              <a:gd name="connsiteY3" fmla="*/ 133912 h 914402"/>
              <a:gd name="connsiteX4" fmla="*/ 914400 w 914401"/>
              <a:gd name="connsiteY4" fmla="*/ 457202 h 914402"/>
              <a:gd name="connsiteX5" fmla="*/ 780489 w 914401"/>
              <a:gd name="connsiteY5" fmla="*/ 780491 h 914402"/>
              <a:gd name="connsiteX6" fmla="*/ 457200 w 914401"/>
              <a:gd name="connsiteY6" fmla="*/ 914402 h 914402"/>
              <a:gd name="connsiteX7" fmla="*/ 133911 w 914401"/>
              <a:gd name="connsiteY7" fmla="*/ 780491 h 914402"/>
              <a:gd name="connsiteX8" fmla="*/ 1 w 914401"/>
              <a:gd name="connsiteY8" fmla="*/ 457202 h 914402"/>
              <a:gd name="connsiteX9" fmla="*/ 76200 w 914401"/>
              <a:gd name="connsiteY9" fmla="*/ 457200 h 914402"/>
              <a:gd name="connsiteX0" fmla="*/ 16669 w 854870"/>
              <a:gd name="connsiteY0" fmla="*/ 457200 h 914402"/>
              <a:gd name="connsiteX1" fmla="*/ 74380 w 854870"/>
              <a:gd name="connsiteY1" fmla="*/ 133911 h 914402"/>
              <a:gd name="connsiteX2" fmla="*/ 397670 w 854870"/>
              <a:gd name="connsiteY2" fmla="*/ 1 h 914402"/>
              <a:gd name="connsiteX3" fmla="*/ 720959 w 854870"/>
              <a:gd name="connsiteY3" fmla="*/ 133912 h 914402"/>
              <a:gd name="connsiteX4" fmla="*/ 854869 w 854870"/>
              <a:gd name="connsiteY4" fmla="*/ 457202 h 914402"/>
              <a:gd name="connsiteX5" fmla="*/ 720958 w 854870"/>
              <a:gd name="connsiteY5" fmla="*/ 780491 h 914402"/>
              <a:gd name="connsiteX6" fmla="*/ 397669 w 854870"/>
              <a:gd name="connsiteY6" fmla="*/ 914402 h 914402"/>
              <a:gd name="connsiteX7" fmla="*/ 74380 w 854870"/>
              <a:gd name="connsiteY7" fmla="*/ 780491 h 914402"/>
              <a:gd name="connsiteX8" fmla="*/ 1 w 854870"/>
              <a:gd name="connsiteY8" fmla="*/ 581027 h 914402"/>
              <a:gd name="connsiteX9" fmla="*/ 16669 w 854870"/>
              <a:gd name="connsiteY9" fmla="*/ 457200 h 914402"/>
              <a:gd name="connsiteX0" fmla="*/ 16669 w 854870"/>
              <a:gd name="connsiteY0" fmla="*/ 457200 h 866777"/>
              <a:gd name="connsiteX1" fmla="*/ 74380 w 854870"/>
              <a:gd name="connsiteY1" fmla="*/ 133911 h 866777"/>
              <a:gd name="connsiteX2" fmla="*/ 397670 w 854870"/>
              <a:gd name="connsiteY2" fmla="*/ 1 h 866777"/>
              <a:gd name="connsiteX3" fmla="*/ 720959 w 854870"/>
              <a:gd name="connsiteY3" fmla="*/ 133912 h 866777"/>
              <a:gd name="connsiteX4" fmla="*/ 854869 w 854870"/>
              <a:gd name="connsiteY4" fmla="*/ 457202 h 866777"/>
              <a:gd name="connsiteX5" fmla="*/ 720958 w 854870"/>
              <a:gd name="connsiteY5" fmla="*/ 780491 h 866777"/>
              <a:gd name="connsiteX6" fmla="*/ 402432 w 854870"/>
              <a:gd name="connsiteY6" fmla="*/ 866777 h 866777"/>
              <a:gd name="connsiteX7" fmla="*/ 74380 w 854870"/>
              <a:gd name="connsiteY7" fmla="*/ 780491 h 866777"/>
              <a:gd name="connsiteX8" fmla="*/ 1 w 854870"/>
              <a:gd name="connsiteY8" fmla="*/ 581027 h 866777"/>
              <a:gd name="connsiteX9" fmla="*/ 16669 w 854870"/>
              <a:gd name="connsiteY9" fmla="*/ 457200 h 866777"/>
              <a:gd name="connsiteX0" fmla="*/ 16669 w 802483"/>
              <a:gd name="connsiteY0" fmla="*/ 457200 h 866777"/>
              <a:gd name="connsiteX1" fmla="*/ 74380 w 802483"/>
              <a:gd name="connsiteY1" fmla="*/ 133911 h 866777"/>
              <a:gd name="connsiteX2" fmla="*/ 397670 w 802483"/>
              <a:gd name="connsiteY2" fmla="*/ 1 h 866777"/>
              <a:gd name="connsiteX3" fmla="*/ 720959 w 802483"/>
              <a:gd name="connsiteY3" fmla="*/ 133912 h 866777"/>
              <a:gd name="connsiteX4" fmla="*/ 802482 w 802483"/>
              <a:gd name="connsiteY4" fmla="*/ 440533 h 866777"/>
              <a:gd name="connsiteX5" fmla="*/ 720958 w 802483"/>
              <a:gd name="connsiteY5" fmla="*/ 780491 h 866777"/>
              <a:gd name="connsiteX6" fmla="*/ 402432 w 802483"/>
              <a:gd name="connsiteY6" fmla="*/ 866777 h 866777"/>
              <a:gd name="connsiteX7" fmla="*/ 74380 w 802483"/>
              <a:gd name="connsiteY7" fmla="*/ 780491 h 866777"/>
              <a:gd name="connsiteX8" fmla="*/ 1 w 802483"/>
              <a:gd name="connsiteY8" fmla="*/ 581027 h 866777"/>
              <a:gd name="connsiteX9" fmla="*/ 16669 w 802483"/>
              <a:gd name="connsiteY9" fmla="*/ 457200 h 866777"/>
              <a:gd name="connsiteX0" fmla="*/ 16669 w 802483"/>
              <a:gd name="connsiteY0" fmla="*/ 458787 h 868364"/>
              <a:gd name="connsiteX1" fmla="*/ 74380 w 802483"/>
              <a:gd name="connsiteY1" fmla="*/ 135498 h 868364"/>
              <a:gd name="connsiteX2" fmla="*/ 397670 w 802483"/>
              <a:gd name="connsiteY2" fmla="*/ 1588 h 868364"/>
              <a:gd name="connsiteX3" fmla="*/ 687622 w 802483"/>
              <a:gd name="connsiteY3" fmla="*/ 145024 h 868364"/>
              <a:gd name="connsiteX4" fmla="*/ 802482 w 802483"/>
              <a:gd name="connsiteY4" fmla="*/ 442120 h 868364"/>
              <a:gd name="connsiteX5" fmla="*/ 720958 w 802483"/>
              <a:gd name="connsiteY5" fmla="*/ 782078 h 868364"/>
              <a:gd name="connsiteX6" fmla="*/ 402432 w 802483"/>
              <a:gd name="connsiteY6" fmla="*/ 868364 h 868364"/>
              <a:gd name="connsiteX7" fmla="*/ 74380 w 802483"/>
              <a:gd name="connsiteY7" fmla="*/ 782078 h 868364"/>
              <a:gd name="connsiteX8" fmla="*/ 1 w 802483"/>
              <a:gd name="connsiteY8" fmla="*/ 582614 h 868364"/>
              <a:gd name="connsiteX9" fmla="*/ 16669 w 802483"/>
              <a:gd name="connsiteY9" fmla="*/ 458787 h 868364"/>
              <a:gd name="connsiteX0" fmla="*/ 16669 w 802483"/>
              <a:gd name="connsiteY0" fmla="*/ 458787 h 875671"/>
              <a:gd name="connsiteX1" fmla="*/ 74380 w 802483"/>
              <a:gd name="connsiteY1" fmla="*/ 135498 h 875671"/>
              <a:gd name="connsiteX2" fmla="*/ 397670 w 802483"/>
              <a:gd name="connsiteY2" fmla="*/ 1588 h 875671"/>
              <a:gd name="connsiteX3" fmla="*/ 687622 w 802483"/>
              <a:gd name="connsiteY3" fmla="*/ 145024 h 875671"/>
              <a:gd name="connsiteX4" fmla="*/ 802482 w 802483"/>
              <a:gd name="connsiteY4" fmla="*/ 442120 h 875671"/>
              <a:gd name="connsiteX5" fmla="*/ 667232 w 802483"/>
              <a:gd name="connsiteY5" fmla="*/ 738237 h 875671"/>
              <a:gd name="connsiteX6" fmla="*/ 402432 w 802483"/>
              <a:gd name="connsiteY6" fmla="*/ 868364 h 875671"/>
              <a:gd name="connsiteX7" fmla="*/ 74380 w 802483"/>
              <a:gd name="connsiteY7" fmla="*/ 782078 h 875671"/>
              <a:gd name="connsiteX8" fmla="*/ 1 w 802483"/>
              <a:gd name="connsiteY8" fmla="*/ 582614 h 875671"/>
              <a:gd name="connsiteX9" fmla="*/ 16669 w 802483"/>
              <a:gd name="connsiteY9" fmla="*/ 458787 h 875671"/>
              <a:gd name="connsiteX0" fmla="*/ 16669 w 802483"/>
              <a:gd name="connsiteY0" fmla="*/ 458787 h 874313"/>
              <a:gd name="connsiteX1" fmla="*/ 74380 w 802483"/>
              <a:gd name="connsiteY1" fmla="*/ 135498 h 874313"/>
              <a:gd name="connsiteX2" fmla="*/ 397670 w 802483"/>
              <a:gd name="connsiteY2" fmla="*/ 1588 h 874313"/>
              <a:gd name="connsiteX3" fmla="*/ 687622 w 802483"/>
              <a:gd name="connsiteY3" fmla="*/ 145024 h 874313"/>
              <a:gd name="connsiteX4" fmla="*/ 802482 w 802483"/>
              <a:gd name="connsiteY4" fmla="*/ 442120 h 874313"/>
              <a:gd name="connsiteX5" fmla="*/ 667232 w 802483"/>
              <a:gd name="connsiteY5" fmla="*/ 738237 h 874313"/>
              <a:gd name="connsiteX6" fmla="*/ 402432 w 802483"/>
              <a:gd name="connsiteY6" fmla="*/ 868364 h 874313"/>
              <a:gd name="connsiteX7" fmla="*/ 130375 w 802483"/>
              <a:gd name="connsiteY7" fmla="*/ 773933 h 874313"/>
              <a:gd name="connsiteX8" fmla="*/ 1 w 802483"/>
              <a:gd name="connsiteY8" fmla="*/ 582614 h 874313"/>
              <a:gd name="connsiteX9" fmla="*/ 16669 w 802483"/>
              <a:gd name="connsiteY9" fmla="*/ 458787 h 874313"/>
              <a:gd name="connsiteX0" fmla="*/ 5789 w 791603"/>
              <a:gd name="connsiteY0" fmla="*/ 458787 h 874313"/>
              <a:gd name="connsiteX1" fmla="*/ 63500 w 791603"/>
              <a:gd name="connsiteY1" fmla="*/ 135498 h 874313"/>
              <a:gd name="connsiteX2" fmla="*/ 386790 w 791603"/>
              <a:gd name="connsiteY2" fmla="*/ 1588 h 874313"/>
              <a:gd name="connsiteX3" fmla="*/ 676742 w 791603"/>
              <a:gd name="connsiteY3" fmla="*/ 145024 h 874313"/>
              <a:gd name="connsiteX4" fmla="*/ 791602 w 791603"/>
              <a:gd name="connsiteY4" fmla="*/ 442120 h 874313"/>
              <a:gd name="connsiteX5" fmla="*/ 656352 w 791603"/>
              <a:gd name="connsiteY5" fmla="*/ 738237 h 874313"/>
              <a:gd name="connsiteX6" fmla="*/ 391552 w 791603"/>
              <a:gd name="connsiteY6" fmla="*/ 868364 h 874313"/>
              <a:gd name="connsiteX7" fmla="*/ 119495 w 791603"/>
              <a:gd name="connsiteY7" fmla="*/ 773933 h 874313"/>
              <a:gd name="connsiteX8" fmla="*/ 40297 w 791603"/>
              <a:gd name="connsiteY8" fmla="*/ 567547 h 874313"/>
              <a:gd name="connsiteX9" fmla="*/ 5789 w 791603"/>
              <a:gd name="connsiteY9" fmla="*/ 458787 h 874313"/>
              <a:gd name="connsiteX0" fmla="*/ 39387 w 784884"/>
              <a:gd name="connsiteY0" fmla="*/ 369060 h 874313"/>
              <a:gd name="connsiteX1" fmla="*/ 56781 w 784884"/>
              <a:gd name="connsiteY1" fmla="*/ 135498 h 874313"/>
              <a:gd name="connsiteX2" fmla="*/ 380071 w 784884"/>
              <a:gd name="connsiteY2" fmla="*/ 1588 h 874313"/>
              <a:gd name="connsiteX3" fmla="*/ 670023 w 784884"/>
              <a:gd name="connsiteY3" fmla="*/ 145024 h 874313"/>
              <a:gd name="connsiteX4" fmla="*/ 784883 w 784884"/>
              <a:gd name="connsiteY4" fmla="*/ 442120 h 874313"/>
              <a:gd name="connsiteX5" fmla="*/ 649633 w 784884"/>
              <a:gd name="connsiteY5" fmla="*/ 738237 h 874313"/>
              <a:gd name="connsiteX6" fmla="*/ 384833 w 784884"/>
              <a:gd name="connsiteY6" fmla="*/ 868364 h 874313"/>
              <a:gd name="connsiteX7" fmla="*/ 112776 w 784884"/>
              <a:gd name="connsiteY7" fmla="*/ 773933 h 874313"/>
              <a:gd name="connsiteX8" fmla="*/ 33578 w 784884"/>
              <a:gd name="connsiteY8" fmla="*/ 567547 h 874313"/>
              <a:gd name="connsiteX9" fmla="*/ 39387 w 784884"/>
              <a:gd name="connsiteY9" fmla="*/ 369060 h 874313"/>
              <a:gd name="connsiteX0" fmla="*/ 5810 w 751307"/>
              <a:gd name="connsiteY0" fmla="*/ 368237 h 873490"/>
              <a:gd name="connsiteX1" fmla="*/ 135805 w 751307"/>
              <a:gd name="connsiteY1" fmla="*/ 148794 h 873490"/>
              <a:gd name="connsiteX2" fmla="*/ 346494 w 751307"/>
              <a:gd name="connsiteY2" fmla="*/ 765 h 873490"/>
              <a:gd name="connsiteX3" fmla="*/ 636446 w 751307"/>
              <a:gd name="connsiteY3" fmla="*/ 144201 h 873490"/>
              <a:gd name="connsiteX4" fmla="*/ 751306 w 751307"/>
              <a:gd name="connsiteY4" fmla="*/ 441297 h 873490"/>
              <a:gd name="connsiteX5" fmla="*/ 616056 w 751307"/>
              <a:gd name="connsiteY5" fmla="*/ 737414 h 873490"/>
              <a:gd name="connsiteX6" fmla="*/ 351256 w 751307"/>
              <a:gd name="connsiteY6" fmla="*/ 867541 h 873490"/>
              <a:gd name="connsiteX7" fmla="*/ 79199 w 751307"/>
              <a:gd name="connsiteY7" fmla="*/ 773110 h 873490"/>
              <a:gd name="connsiteX8" fmla="*/ 1 w 751307"/>
              <a:gd name="connsiteY8" fmla="*/ 566724 h 873490"/>
              <a:gd name="connsiteX9" fmla="*/ 5810 w 751307"/>
              <a:gd name="connsiteY9" fmla="*/ 368237 h 87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1307" h="873490">
                <a:moveTo>
                  <a:pt x="5810" y="368237"/>
                </a:moveTo>
                <a:cubicBezTo>
                  <a:pt x="5810" y="246980"/>
                  <a:pt x="79024" y="210039"/>
                  <a:pt x="135805" y="148794"/>
                </a:cubicBezTo>
                <a:cubicBezTo>
                  <a:pt x="192586" y="87549"/>
                  <a:pt x="263054" y="1530"/>
                  <a:pt x="346494" y="765"/>
                </a:cubicBezTo>
                <a:cubicBezTo>
                  <a:pt x="429934" y="0"/>
                  <a:pt x="568977" y="70779"/>
                  <a:pt x="636446" y="144201"/>
                </a:cubicBezTo>
                <a:cubicBezTo>
                  <a:pt x="703915" y="217623"/>
                  <a:pt x="751307" y="320040"/>
                  <a:pt x="751306" y="441297"/>
                </a:cubicBezTo>
                <a:cubicBezTo>
                  <a:pt x="751306" y="562554"/>
                  <a:pt x="682731" y="666373"/>
                  <a:pt x="616056" y="737414"/>
                </a:cubicBezTo>
                <a:cubicBezTo>
                  <a:pt x="549381" y="808455"/>
                  <a:pt x="440732" y="861592"/>
                  <a:pt x="351256" y="867541"/>
                </a:cubicBezTo>
                <a:cubicBezTo>
                  <a:pt x="261780" y="873490"/>
                  <a:pt x="137741" y="823246"/>
                  <a:pt x="79199" y="773110"/>
                </a:cubicBezTo>
                <a:cubicBezTo>
                  <a:pt x="20657" y="722974"/>
                  <a:pt x="0" y="687981"/>
                  <a:pt x="1" y="566724"/>
                </a:cubicBezTo>
                <a:cubicBezTo>
                  <a:pt x="1" y="566723"/>
                  <a:pt x="5810" y="368238"/>
                  <a:pt x="5810" y="368237"/>
                </a:cubicBezTo>
              </a:path>
            </a:pathLst>
          </a:custGeom>
          <a:gradFill>
            <a:gsLst>
              <a:gs pos="0">
                <a:schemeClr val="tx2">
                  <a:lumMod val="90000"/>
                </a:schemeClr>
              </a:gs>
              <a:gs pos="100000">
                <a:schemeClr val="tx2">
                  <a:alpha val="36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8" name="자유형: 도형 17"/>
          <p:cNvSpPr/>
          <p:nvPr/>
        </p:nvSpPr>
        <p:spPr>
          <a:xfrm rot="715747">
            <a:off x="1600199" y="1066800"/>
            <a:ext cx="2183687" cy="1652470"/>
          </a:xfrm>
          <a:custGeom>
            <a:avLst/>
            <a:gdLst>
              <a:gd name="connsiteX0" fmla="*/ 0 w 1828800"/>
              <a:gd name="connsiteY0" fmla="*/ 914400 h 1828800"/>
              <a:gd name="connsiteX1" fmla="*/ 267822 w 1828800"/>
              <a:gd name="connsiteY1" fmla="*/ 267822 h 1828800"/>
              <a:gd name="connsiteX2" fmla="*/ 914401 w 1828800"/>
              <a:gd name="connsiteY2" fmla="*/ 1 h 1828800"/>
              <a:gd name="connsiteX3" fmla="*/ 1560979 w 1828800"/>
              <a:gd name="connsiteY3" fmla="*/ 267823 h 1828800"/>
              <a:gd name="connsiteX4" fmla="*/ 1828800 w 1828800"/>
              <a:gd name="connsiteY4" fmla="*/ 914402 h 1828800"/>
              <a:gd name="connsiteX5" fmla="*/ 1560978 w 1828800"/>
              <a:gd name="connsiteY5" fmla="*/ 1560981 h 1828800"/>
              <a:gd name="connsiteX6" fmla="*/ 914399 w 1828800"/>
              <a:gd name="connsiteY6" fmla="*/ 1828802 h 1828800"/>
              <a:gd name="connsiteX7" fmla="*/ 267821 w 1828800"/>
              <a:gd name="connsiteY7" fmla="*/ 1560980 h 1828800"/>
              <a:gd name="connsiteX8" fmla="*/ 0 w 1828800"/>
              <a:gd name="connsiteY8" fmla="*/ 914401 h 1828800"/>
              <a:gd name="connsiteX9" fmla="*/ 0 w 1828800"/>
              <a:gd name="connsiteY9" fmla="*/ 914400 h 1828800"/>
              <a:gd name="connsiteX0" fmla="*/ 0 w 1828800"/>
              <a:gd name="connsiteY0" fmla="*/ 914399 h 1828802"/>
              <a:gd name="connsiteX1" fmla="*/ 267822 w 1828800"/>
              <a:gd name="connsiteY1" fmla="*/ 267821 h 1828802"/>
              <a:gd name="connsiteX2" fmla="*/ 914401 w 1828800"/>
              <a:gd name="connsiteY2" fmla="*/ 0 h 1828802"/>
              <a:gd name="connsiteX3" fmla="*/ 1560979 w 1828800"/>
              <a:gd name="connsiteY3" fmla="*/ 267822 h 1828802"/>
              <a:gd name="connsiteX4" fmla="*/ 1828800 w 1828800"/>
              <a:gd name="connsiteY4" fmla="*/ 914401 h 1828802"/>
              <a:gd name="connsiteX5" fmla="*/ 1560978 w 1828800"/>
              <a:gd name="connsiteY5" fmla="*/ 1560980 h 1828802"/>
              <a:gd name="connsiteX6" fmla="*/ 914399 w 1828800"/>
              <a:gd name="connsiteY6" fmla="*/ 1828801 h 1828802"/>
              <a:gd name="connsiteX7" fmla="*/ 267821 w 1828800"/>
              <a:gd name="connsiteY7" fmla="*/ 1560979 h 1828802"/>
              <a:gd name="connsiteX8" fmla="*/ 0 w 1828800"/>
              <a:gd name="connsiteY8" fmla="*/ 914400 h 1828802"/>
              <a:gd name="connsiteX9" fmla="*/ 0 w 1828800"/>
              <a:gd name="connsiteY9" fmla="*/ 914399 h 1828802"/>
              <a:gd name="connsiteX0" fmla="*/ 0 w 1828800"/>
              <a:gd name="connsiteY0" fmla="*/ 914399 h 1828802"/>
              <a:gd name="connsiteX1" fmla="*/ 267822 w 1828800"/>
              <a:gd name="connsiteY1" fmla="*/ 267821 h 1828802"/>
              <a:gd name="connsiteX2" fmla="*/ 914401 w 1828800"/>
              <a:gd name="connsiteY2" fmla="*/ 0 h 1828802"/>
              <a:gd name="connsiteX3" fmla="*/ 1560979 w 1828800"/>
              <a:gd name="connsiteY3" fmla="*/ 267822 h 1828802"/>
              <a:gd name="connsiteX4" fmla="*/ 1828800 w 1828800"/>
              <a:gd name="connsiteY4" fmla="*/ 914401 h 1828802"/>
              <a:gd name="connsiteX5" fmla="*/ 1560978 w 1828800"/>
              <a:gd name="connsiteY5" fmla="*/ 1560980 h 1828802"/>
              <a:gd name="connsiteX6" fmla="*/ 914399 w 1828800"/>
              <a:gd name="connsiteY6" fmla="*/ 1828801 h 1828802"/>
              <a:gd name="connsiteX7" fmla="*/ 267821 w 1828800"/>
              <a:gd name="connsiteY7" fmla="*/ 1560979 h 1828802"/>
              <a:gd name="connsiteX8" fmla="*/ 0 w 1828800"/>
              <a:gd name="connsiteY8" fmla="*/ 914400 h 1828802"/>
              <a:gd name="connsiteX9" fmla="*/ 0 w 1828800"/>
              <a:gd name="connsiteY9" fmla="*/ 914399 h 1828802"/>
              <a:gd name="connsiteX0" fmla="*/ 65686 w 1894486"/>
              <a:gd name="connsiteY0" fmla="*/ 914399 h 1828802"/>
              <a:gd name="connsiteX1" fmla="*/ 333508 w 1894486"/>
              <a:gd name="connsiteY1" fmla="*/ 267821 h 1828802"/>
              <a:gd name="connsiteX2" fmla="*/ 980087 w 1894486"/>
              <a:gd name="connsiteY2" fmla="*/ 0 h 1828802"/>
              <a:gd name="connsiteX3" fmla="*/ 1626665 w 1894486"/>
              <a:gd name="connsiteY3" fmla="*/ 267822 h 1828802"/>
              <a:gd name="connsiteX4" fmla="*/ 1894486 w 1894486"/>
              <a:gd name="connsiteY4" fmla="*/ 914401 h 1828802"/>
              <a:gd name="connsiteX5" fmla="*/ 1626664 w 1894486"/>
              <a:gd name="connsiteY5" fmla="*/ 1560980 h 1828802"/>
              <a:gd name="connsiteX6" fmla="*/ 980085 w 1894486"/>
              <a:gd name="connsiteY6" fmla="*/ 1828801 h 1828802"/>
              <a:gd name="connsiteX7" fmla="*/ 333507 w 1894486"/>
              <a:gd name="connsiteY7" fmla="*/ 1560979 h 1828802"/>
              <a:gd name="connsiteX8" fmla="*/ 65686 w 1894486"/>
              <a:gd name="connsiteY8" fmla="*/ 914400 h 1828802"/>
              <a:gd name="connsiteX9" fmla="*/ 65686 w 1894486"/>
              <a:gd name="connsiteY9" fmla="*/ 914399 h 1828802"/>
              <a:gd name="connsiteX0" fmla="*/ 65686 w 1894486"/>
              <a:gd name="connsiteY0" fmla="*/ 914399 h 1854201"/>
              <a:gd name="connsiteX1" fmla="*/ 333508 w 1894486"/>
              <a:gd name="connsiteY1" fmla="*/ 267821 h 1854201"/>
              <a:gd name="connsiteX2" fmla="*/ 980087 w 1894486"/>
              <a:gd name="connsiteY2" fmla="*/ 0 h 1854201"/>
              <a:gd name="connsiteX3" fmla="*/ 1626665 w 1894486"/>
              <a:gd name="connsiteY3" fmla="*/ 267822 h 1854201"/>
              <a:gd name="connsiteX4" fmla="*/ 1894486 w 1894486"/>
              <a:gd name="connsiteY4" fmla="*/ 914401 h 1854201"/>
              <a:gd name="connsiteX5" fmla="*/ 1626664 w 1894486"/>
              <a:gd name="connsiteY5" fmla="*/ 1560980 h 1854201"/>
              <a:gd name="connsiteX6" fmla="*/ 980085 w 1894486"/>
              <a:gd name="connsiteY6" fmla="*/ 1828801 h 1854201"/>
              <a:gd name="connsiteX7" fmla="*/ 333507 w 1894486"/>
              <a:gd name="connsiteY7" fmla="*/ 1408579 h 1854201"/>
              <a:gd name="connsiteX8" fmla="*/ 65686 w 1894486"/>
              <a:gd name="connsiteY8" fmla="*/ 914400 h 1854201"/>
              <a:gd name="connsiteX9" fmla="*/ 65686 w 1894486"/>
              <a:gd name="connsiteY9" fmla="*/ 914399 h 1854201"/>
              <a:gd name="connsiteX0" fmla="*/ 65686 w 1894486"/>
              <a:gd name="connsiteY0" fmla="*/ 914399 h 1830271"/>
              <a:gd name="connsiteX1" fmla="*/ 333508 w 1894486"/>
              <a:gd name="connsiteY1" fmla="*/ 267821 h 1830271"/>
              <a:gd name="connsiteX2" fmla="*/ 980087 w 1894486"/>
              <a:gd name="connsiteY2" fmla="*/ 0 h 1830271"/>
              <a:gd name="connsiteX3" fmla="*/ 1626665 w 1894486"/>
              <a:gd name="connsiteY3" fmla="*/ 267822 h 1830271"/>
              <a:gd name="connsiteX4" fmla="*/ 1894486 w 1894486"/>
              <a:gd name="connsiteY4" fmla="*/ 914401 h 1830271"/>
              <a:gd name="connsiteX5" fmla="*/ 1626664 w 1894486"/>
              <a:gd name="connsiteY5" fmla="*/ 1560980 h 1830271"/>
              <a:gd name="connsiteX6" fmla="*/ 980085 w 1894486"/>
              <a:gd name="connsiteY6" fmla="*/ 1828801 h 1830271"/>
              <a:gd name="connsiteX7" fmla="*/ 394467 w 1894486"/>
              <a:gd name="connsiteY7" fmla="*/ 1569802 h 1830271"/>
              <a:gd name="connsiteX8" fmla="*/ 65686 w 1894486"/>
              <a:gd name="connsiteY8" fmla="*/ 914400 h 1830271"/>
              <a:gd name="connsiteX9" fmla="*/ 65686 w 1894486"/>
              <a:gd name="connsiteY9" fmla="*/ 914399 h 183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94486" h="1830271">
                <a:moveTo>
                  <a:pt x="65686" y="914399"/>
                </a:moveTo>
                <a:cubicBezTo>
                  <a:pt x="65686" y="671885"/>
                  <a:pt x="0" y="551599"/>
                  <a:pt x="333508" y="267821"/>
                </a:cubicBezTo>
                <a:cubicBezTo>
                  <a:pt x="504992" y="96338"/>
                  <a:pt x="737573" y="0"/>
                  <a:pt x="980087" y="0"/>
                </a:cubicBezTo>
                <a:cubicBezTo>
                  <a:pt x="1222601" y="0"/>
                  <a:pt x="1455182" y="96339"/>
                  <a:pt x="1626665" y="267822"/>
                </a:cubicBezTo>
                <a:cubicBezTo>
                  <a:pt x="1769272" y="522725"/>
                  <a:pt x="1894486" y="671887"/>
                  <a:pt x="1894486" y="914401"/>
                </a:cubicBezTo>
                <a:cubicBezTo>
                  <a:pt x="1894486" y="1156915"/>
                  <a:pt x="1798148" y="1389496"/>
                  <a:pt x="1626664" y="1560980"/>
                </a:cubicBezTo>
                <a:cubicBezTo>
                  <a:pt x="1354918" y="1694764"/>
                  <a:pt x="1185451" y="1827331"/>
                  <a:pt x="980085" y="1828801"/>
                </a:cubicBezTo>
                <a:cubicBezTo>
                  <a:pt x="774719" y="1830271"/>
                  <a:pt x="565950" y="1741285"/>
                  <a:pt x="394467" y="1569802"/>
                </a:cubicBezTo>
                <a:cubicBezTo>
                  <a:pt x="222984" y="1398319"/>
                  <a:pt x="65686" y="1156914"/>
                  <a:pt x="65686" y="914400"/>
                </a:cubicBezTo>
                <a:lnTo>
                  <a:pt x="65686" y="914399"/>
                </a:lnTo>
              </a:path>
            </a:pathLst>
          </a:custGeom>
          <a:gradFill>
            <a:gsLst>
              <a:gs pos="0">
                <a:schemeClr val="accent1">
                  <a:lumMod val="20000"/>
                  <a:lumOff val="80000"/>
                  <a:alpha val="2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2" name="자유형: 도형 11"/>
          <p:cNvSpPr/>
          <p:nvPr/>
        </p:nvSpPr>
        <p:spPr>
          <a:xfrm rot="3498807">
            <a:off x="8159427" y="2952978"/>
            <a:ext cx="802483" cy="875670"/>
          </a:xfrm>
          <a:custGeom>
            <a:avLst/>
            <a:gdLst>
              <a:gd name="connsiteX0" fmla="*/ 0 w 914400"/>
              <a:gd name="connsiteY0" fmla="*/ 457200 h 914400"/>
              <a:gd name="connsiteX1" fmla="*/ 133911 w 914400"/>
              <a:gd name="connsiteY1" fmla="*/ 133911 h 914400"/>
              <a:gd name="connsiteX2" fmla="*/ 457201 w 914400"/>
              <a:gd name="connsiteY2" fmla="*/ 1 h 914400"/>
              <a:gd name="connsiteX3" fmla="*/ 780490 w 914400"/>
              <a:gd name="connsiteY3" fmla="*/ 133912 h 914400"/>
              <a:gd name="connsiteX4" fmla="*/ 914400 w 914400"/>
              <a:gd name="connsiteY4" fmla="*/ 457202 h 914400"/>
              <a:gd name="connsiteX5" fmla="*/ 780489 w 914400"/>
              <a:gd name="connsiteY5" fmla="*/ 780491 h 914400"/>
              <a:gd name="connsiteX6" fmla="*/ 457200 w 914400"/>
              <a:gd name="connsiteY6" fmla="*/ 914402 h 914400"/>
              <a:gd name="connsiteX7" fmla="*/ 133911 w 914400"/>
              <a:gd name="connsiteY7" fmla="*/ 780491 h 914400"/>
              <a:gd name="connsiteX8" fmla="*/ 1 w 914400"/>
              <a:gd name="connsiteY8" fmla="*/ 457202 h 914400"/>
              <a:gd name="connsiteX9" fmla="*/ 0 w 914400"/>
              <a:gd name="connsiteY9" fmla="*/ 457200 h 914400"/>
              <a:gd name="connsiteX0" fmla="*/ 76200 w 914401"/>
              <a:gd name="connsiteY0" fmla="*/ 457200 h 914402"/>
              <a:gd name="connsiteX1" fmla="*/ 133911 w 914401"/>
              <a:gd name="connsiteY1" fmla="*/ 133911 h 914402"/>
              <a:gd name="connsiteX2" fmla="*/ 457201 w 914401"/>
              <a:gd name="connsiteY2" fmla="*/ 1 h 914402"/>
              <a:gd name="connsiteX3" fmla="*/ 780490 w 914401"/>
              <a:gd name="connsiteY3" fmla="*/ 133912 h 914402"/>
              <a:gd name="connsiteX4" fmla="*/ 914400 w 914401"/>
              <a:gd name="connsiteY4" fmla="*/ 457202 h 914402"/>
              <a:gd name="connsiteX5" fmla="*/ 780489 w 914401"/>
              <a:gd name="connsiteY5" fmla="*/ 780491 h 914402"/>
              <a:gd name="connsiteX6" fmla="*/ 457200 w 914401"/>
              <a:gd name="connsiteY6" fmla="*/ 914402 h 914402"/>
              <a:gd name="connsiteX7" fmla="*/ 133911 w 914401"/>
              <a:gd name="connsiteY7" fmla="*/ 780491 h 914402"/>
              <a:gd name="connsiteX8" fmla="*/ 1 w 914401"/>
              <a:gd name="connsiteY8" fmla="*/ 457202 h 914402"/>
              <a:gd name="connsiteX9" fmla="*/ 76200 w 914401"/>
              <a:gd name="connsiteY9" fmla="*/ 457200 h 914402"/>
              <a:gd name="connsiteX0" fmla="*/ 16669 w 854870"/>
              <a:gd name="connsiteY0" fmla="*/ 457200 h 914402"/>
              <a:gd name="connsiteX1" fmla="*/ 74380 w 854870"/>
              <a:gd name="connsiteY1" fmla="*/ 133911 h 914402"/>
              <a:gd name="connsiteX2" fmla="*/ 397670 w 854870"/>
              <a:gd name="connsiteY2" fmla="*/ 1 h 914402"/>
              <a:gd name="connsiteX3" fmla="*/ 720959 w 854870"/>
              <a:gd name="connsiteY3" fmla="*/ 133912 h 914402"/>
              <a:gd name="connsiteX4" fmla="*/ 854869 w 854870"/>
              <a:gd name="connsiteY4" fmla="*/ 457202 h 914402"/>
              <a:gd name="connsiteX5" fmla="*/ 720958 w 854870"/>
              <a:gd name="connsiteY5" fmla="*/ 780491 h 914402"/>
              <a:gd name="connsiteX6" fmla="*/ 397669 w 854870"/>
              <a:gd name="connsiteY6" fmla="*/ 914402 h 914402"/>
              <a:gd name="connsiteX7" fmla="*/ 74380 w 854870"/>
              <a:gd name="connsiteY7" fmla="*/ 780491 h 914402"/>
              <a:gd name="connsiteX8" fmla="*/ 1 w 854870"/>
              <a:gd name="connsiteY8" fmla="*/ 581027 h 914402"/>
              <a:gd name="connsiteX9" fmla="*/ 16669 w 854870"/>
              <a:gd name="connsiteY9" fmla="*/ 457200 h 914402"/>
              <a:gd name="connsiteX0" fmla="*/ 16669 w 854870"/>
              <a:gd name="connsiteY0" fmla="*/ 457200 h 866777"/>
              <a:gd name="connsiteX1" fmla="*/ 74380 w 854870"/>
              <a:gd name="connsiteY1" fmla="*/ 133911 h 866777"/>
              <a:gd name="connsiteX2" fmla="*/ 397670 w 854870"/>
              <a:gd name="connsiteY2" fmla="*/ 1 h 866777"/>
              <a:gd name="connsiteX3" fmla="*/ 720959 w 854870"/>
              <a:gd name="connsiteY3" fmla="*/ 133912 h 866777"/>
              <a:gd name="connsiteX4" fmla="*/ 854869 w 854870"/>
              <a:gd name="connsiteY4" fmla="*/ 457202 h 866777"/>
              <a:gd name="connsiteX5" fmla="*/ 720958 w 854870"/>
              <a:gd name="connsiteY5" fmla="*/ 780491 h 866777"/>
              <a:gd name="connsiteX6" fmla="*/ 402432 w 854870"/>
              <a:gd name="connsiteY6" fmla="*/ 866777 h 866777"/>
              <a:gd name="connsiteX7" fmla="*/ 74380 w 854870"/>
              <a:gd name="connsiteY7" fmla="*/ 780491 h 866777"/>
              <a:gd name="connsiteX8" fmla="*/ 1 w 854870"/>
              <a:gd name="connsiteY8" fmla="*/ 581027 h 866777"/>
              <a:gd name="connsiteX9" fmla="*/ 16669 w 854870"/>
              <a:gd name="connsiteY9" fmla="*/ 457200 h 866777"/>
              <a:gd name="connsiteX0" fmla="*/ 16669 w 802483"/>
              <a:gd name="connsiteY0" fmla="*/ 457200 h 866777"/>
              <a:gd name="connsiteX1" fmla="*/ 74380 w 802483"/>
              <a:gd name="connsiteY1" fmla="*/ 133911 h 866777"/>
              <a:gd name="connsiteX2" fmla="*/ 397670 w 802483"/>
              <a:gd name="connsiteY2" fmla="*/ 1 h 866777"/>
              <a:gd name="connsiteX3" fmla="*/ 720959 w 802483"/>
              <a:gd name="connsiteY3" fmla="*/ 133912 h 866777"/>
              <a:gd name="connsiteX4" fmla="*/ 802482 w 802483"/>
              <a:gd name="connsiteY4" fmla="*/ 440533 h 866777"/>
              <a:gd name="connsiteX5" fmla="*/ 720958 w 802483"/>
              <a:gd name="connsiteY5" fmla="*/ 780491 h 866777"/>
              <a:gd name="connsiteX6" fmla="*/ 402432 w 802483"/>
              <a:gd name="connsiteY6" fmla="*/ 866777 h 866777"/>
              <a:gd name="connsiteX7" fmla="*/ 74380 w 802483"/>
              <a:gd name="connsiteY7" fmla="*/ 780491 h 866777"/>
              <a:gd name="connsiteX8" fmla="*/ 1 w 802483"/>
              <a:gd name="connsiteY8" fmla="*/ 581027 h 866777"/>
              <a:gd name="connsiteX9" fmla="*/ 16669 w 802483"/>
              <a:gd name="connsiteY9" fmla="*/ 457200 h 866777"/>
              <a:gd name="connsiteX0" fmla="*/ 16669 w 802483"/>
              <a:gd name="connsiteY0" fmla="*/ 458787 h 868364"/>
              <a:gd name="connsiteX1" fmla="*/ 74380 w 802483"/>
              <a:gd name="connsiteY1" fmla="*/ 135498 h 868364"/>
              <a:gd name="connsiteX2" fmla="*/ 397670 w 802483"/>
              <a:gd name="connsiteY2" fmla="*/ 1588 h 868364"/>
              <a:gd name="connsiteX3" fmla="*/ 687622 w 802483"/>
              <a:gd name="connsiteY3" fmla="*/ 145024 h 868364"/>
              <a:gd name="connsiteX4" fmla="*/ 802482 w 802483"/>
              <a:gd name="connsiteY4" fmla="*/ 442120 h 868364"/>
              <a:gd name="connsiteX5" fmla="*/ 720958 w 802483"/>
              <a:gd name="connsiteY5" fmla="*/ 782078 h 868364"/>
              <a:gd name="connsiteX6" fmla="*/ 402432 w 802483"/>
              <a:gd name="connsiteY6" fmla="*/ 868364 h 868364"/>
              <a:gd name="connsiteX7" fmla="*/ 74380 w 802483"/>
              <a:gd name="connsiteY7" fmla="*/ 782078 h 868364"/>
              <a:gd name="connsiteX8" fmla="*/ 1 w 802483"/>
              <a:gd name="connsiteY8" fmla="*/ 582614 h 868364"/>
              <a:gd name="connsiteX9" fmla="*/ 16669 w 802483"/>
              <a:gd name="connsiteY9" fmla="*/ 458787 h 868364"/>
              <a:gd name="connsiteX0" fmla="*/ 16669 w 802483"/>
              <a:gd name="connsiteY0" fmla="*/ 458787 h 875671"/>
              <a:gd name="connsiteX1" fmla="*/ 74380 w 802483"/>
              <a:gd name="connsiteY1" fmla="*/ 135498 h 875671"/>
              <a:gd name="connsiteX2" fmla="*/ 397670 w 802483"/>
              <a:gd name="connsiteY2" fmla="*/ 1588 h 875671"/>
              <a:gd name="connsiteX3" fmla="*/ 687622 w 802483"/>
              <a:gd name="connsiteY3" fmla="*/ 145024 h 875671"/>
              <a:gd name="connsiteX4" fmla="*/ 802482 w 802483"/>
              <a:gd name="connsiteY4" fmla="*/ 442120 h 875671"/>
              <a:gd name="connsiteX5" fmla="*/ 667232 w 802483"/>
              <a:gd name="connsiteY5" fmla="*/ 738237 h 875671"/>
              <a:gd name="connsiteX6" fmla="*/ 402432 w 802483"/>
              <a:gd name="connsiteY6" fmla="*/ 868364 h 875671"/>
              <a:gd name="connsiteX7" fmla="*/ 74380 w 802483"/>
              <a:gd name="connsiteY7" fmla="*/ 782078 h 875671"/>
              <a:gd name="connsiteX8" fmla="*/ 1 w 802483"/>
              <a:gd name="connsiteY8" fmla="*/ 582614 h 875671"/>
              <a:gd name="connsiteX9" fmla="*/ 16669 w 802483"/>
              <a:gd name="connsiteY9" fmla="*/ 458787 h 875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2483" h="875671">
                <a:moveTo>
                  <a:pt x="16669" y="458787"/>
                </a:moveTo>
                <a:cubicBezTo>
                  <a:pt x="16669" y="337530"/>
                  <a:pt x="10880" y="211698"/>
                  <a:pt x="74380" y="135498"/>
                </a:cubicBezTo>
                <a:cubicBezTo>
                  <a:pt x="137880" y="59298"/>
                  <a:pt x="295463" y="0"/>
                  <a:pt x="397670" y="1588"/>
                </a:cubicBezTo>
                <a:cubicBezTo>
                  <a:pt x="499877" y="3176"/>
                  <a:pt x="620153" y="71602"/>
                  <a:pt x="687622" y="145024"/>
                </a:cubicBezTo>
                <a:cubicBezTo>
                  <a:pt x="755091" y="218446"/>
                  <a:pt x="802483" y="320863"/>
                  <a:pt x="802482" y="442120"/>
                </a:cubicBezTo>
                <a:cubicBezTo>
                  <a:pt x="802482" y="563377"/>
                  <a:pt x="733907" y="667196"/>
                  <a:pt x="667232" y="738237"/>
                </a:cubicBezTo>
                <a:cubicBezTo>
                  <a:pt x="600557" y="809278"/>
                  <a:pt x="501240" y="861057"/>
                  <a:pt x="402432" y="868364"/>
                </a:cubicBezTo>
                <a:cubicBezTo>
                  <a:pt x="303624" y="875671"/>
                  <a:pt x="141452" y="829703"/>
                  <a:pt x="74380" y="782078"/>
                </a:cubicBezTo>
                <a:cubicBezTo>
                  <a:pt x="7308" y="734453"/>
                  <a:pt x="0" y="703871"/>
                  <a:pt x="1" y="582614"/>
                </a:cubicBezTo>
                <a:cubicBezTo>
                  <a:pt x="1" y="582613"/>
                  <a:pt x="16669" y="458788"/>
                  <a:pt x="16669" y="458787"/>
                </a:cubicBezTo>
              </a:path>
            </a:pathLst>
          </a:custGeom>
          <a:gradFill>
            <a:gsLst>
              <a:gs pos="0">
                <a:schemeClr val="accent1">
                  <a:lumMod val="20000"/>
                  <a:lumOff val="80000"/>
                  <a:alpha val="2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pic>
        <p:nvPicPr>
          <p:cNvPr id="2050" name="그림 2049" descr="라인"/>
          <p:cNvPicPr>
            <a:picLocks noChangeAspect="1" noChangeArrowheads="1"/>
          </p:cNvPicPr>
          <p:nvPr/>
        </p:nvPicPr>
        <p:blipFill rotWithShape="1">
          <a:blip r:embed="rId2">
            <a:alphaModFix/>
            <a:lum/>
          </a:blip>
          <a:srcRect/>
          <a:stretch>
            <a:fillRect/>
          </a:stretch>
        </p:blipFill>
        <p:spPr>
          <a:xfrm>
            <a:off x="0" y="6486525"/>
            <a:ext cx="9143999" cy="37147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0" name="자유형: 도형 19"/>
          <p:cNvSpPr/>
          <p:nvPr/>
        </p:nvSpPr>
        <p:spPr>
          <a:xfrm rot="3498807">
            <a:off x="4363962" y="1075057"/>
            <a:ext cx="1065386" cy="1326863"/>
          </a:xfrm>
          <a:custGeom>
            <a:avLst/>
            <a:gdLst>
              <a:gd name="connsiteX0" fmla="*/ 0 w 914400"/>
              <a:gd name="connsiteY0" fmla="*/ 457200 h 914400"/>
              <a:gd name="connsiteX1" fmla="*/ 133911 w 914400"/>
              <a:gd name="connsiteY1" fmla="*/ 133911 h 914400"/>
              <a:gd name="connsiteX2" fmla="*/ 457201 w 914400"/>
              <a:gd name="connsiteY2" fmla="*/ 1 h 914400"/>
              <a:gd name="connsiteX3" fmla="*/ 780490 w 914400"/>
              <a:gd name="connsiteY3" fmla="*/ 133912 h 914400"/>
              <a:gd name="connsiteX4" fmla="*/ 914400 w 914400"/>
              <a:gd name="connsiteY4" fmla="*/ 457202 h 914400"/>
              <a:gd name="connsiteX5" fmla="*/ 780489 w 914400"/>
              <a:gd name="connsiteY5" fmla="*/ 780491 h 914400"/>
              <a:gd name="connsiteX6" fmla="*/ 457200 w 914400"/>
              <a:gd name="connsiteY6" fmla="*/ 914402 h 914400"/>
              <a:gd name="connsiteX7" fmla="*/ 133911 w 914400"/>
              <a:gd name="connsiteY7" fmla="*/ 780491 h 914400"/>
              <a:gd name="connsiteX8" fmla="*/ 1 w 914400"/>
              <a:gd name="connsiteY8" fmla="*/ 457202 h 914400"/>
              <a:gd name="connsiteX9" fmla="*/ 0 w 914400"/>
              <a:gd name="connsiteY9" fmla="*/ 457200 h 914400"/>
              <a:gd name="connsiteX0" fmla="*/ 76200 w 914401"/>
              <a:gd name="connsiteY0" fmla="*/ 457200 h 914402"/>
              <a:gd name="connsiteX1" fmla="*/ 133911 w 914401"/>
              <a:gd name="connsiteY1" fmla="*/ 133911 h 914402"/>
              <a:gd name="connsiteX2" fmla="*/ 457201 w 914401"/>
              <a:gd name="connsiteY2" fmla="*/ 1 h 914402"/>
              <a:gd name="connsiteX3" fmla="*/ 780490 w 914401"/>
              <a:gd name="connsiteY3" fmla="*/ 133912 h 914402"/>
              <a:gd name="connsiteX4" fmla="*/ 914400 w 914401"/>
              <a:gd name="connsiteY4" fmla="*/ 457202 h 914402"/>
              <a:gd name="connsiteX5" fmla="*/ 780489 w 914401"/>
              <a:gd name="connsiteY5" fmla="*/ 780491 h 914402"/>
              <a:gd name="connsiteX6" fmla="*/ 457200 w 914401"/>
              <a:gd name="connsiteY6" fmla="*/ 914402 h 914402"/>
              <a:gd name="connsiteX7" fmla="*/ 133911 w 914401"/>
              <a:gd name="connsiteY7" fmla="*/ 780491 h 914402"/>
              <a:gd name="connsiteX8" fmla="*/ 1 w 914401"/>
              <a:gd name="connsiteY8" fmla="*/ 457202 h 914402"/>
              <a:gd name="connsiteX9" fmla="*/ 76200 w 914401"/>
              <a:gd name="connsiteY9" fmla="*/ 457200 h 914402"/>
              <a:gd name="connsiteX0" fmla="*/ 16669 w 854870"/>
              <a:gd name="connsiteY0" fmla="*/ 457200 h 914402"/>
              <a:gd name="connsiteX1" fmla="*/ 74380 w 854870"/>
              <a:gd name="connsiteY1" fmla="*/ 133911 h 914402"/>
              <a:gd name="connsiteX2" fmla="*/ 397670 w 854870"/>
              <a:gd name="connsiteY2" fmla="*/ 1 h 914402"/>
              <a:gd name="connsiteX3" fmla="*/ 720959 w 854870"/>
              <a:gd name="connsiteY3" fmla="*/ 133912 h 914402"/>
              <a:gd name="connsiteX4" fmla="*/ 854869 w 854870"/>
              <a:gd name="connsiteY4" fmla="*/ 457202 h 914402"/>
              <a:gd name="connsiteX5" fmla="*/ 720958 w 854870"/>
              <a:gd name="connsiteY5" fmla="*/ 780491 h 914402"/>
              <a:gd name="connsiteX6" fmla="*/ 397669 w 854870"/>
              <a:gd name="connsiteY6" fmla="*/ 914402 h 914402"/>
              <a:gd name="connsiteX7" fmla="*/ 74380 w 854870"/>
              <a:gd name="connsiteY7" fmla="*/ 780491 h 914402"/>
              <a:gd name="connsiteX8" fmla="*/ 1 w 854870"/>
              <a:gd name="connsiteY8" fmla="*/ 581027 h 914402"/>
              <a:gd name="connsiteX9" fmla="*/ 16669 w 854870"/>
              <a:gd name="connsiteY9" fmla="*/ 457200 h 914402"/>
              <a:gd name="connsiteX0" fmla="*/ 16669 w 854870"/>
              <a:gd name="connsiteY0" fmla="*/ 457200 h 866777"/>
              <a:gd name="connsiteX1" fmla="*/ 74380 w 854870"/>
              <a:gd name="connsiteY1" fmla="*/ 133911 h 866777"/>
              <a:gd name="connsiteX2" fmla="*/ 397670 w 854870"/>
              <a:gd name="connsiteY2" fmla="*/ 1 h 866777"/>
              <a:gd name="connsiteX3" fmla="*/ 720959 w 854870"/>
              <a:gd name="connsiteY3" fmla="*/ 133912 h 866777"/>
              <a:gd name="connsiteX4" fmla="*/ 854869 w 854870"/>
              <a:gd name="connsiteY4" fmla="*/ 457202 h 866777"/>
              <a:gd name="connsiteX5" fmla="*/ 720958 w 854870"/>
              <a:gd name="connsiteY5" fmla="*/ 780491 h 866777"/>
              <a:gd name="connsiteX6" fmla="*/ 402432 w 854870"/>
              <a:gd name="connsiteY6" fmla="*/ 866777 h 866777"/>
              <a:gd name="connsiteX7" fmla="*/ 74380 w 854870"/>
              <a:gd name="connsiteY7" fmla="*/ 780491 h 866777"/>
              <a:gd name="connsiteX8" fmla="*/ 1 w 854870"/>
              <a:gd name="connsiteY8" fmla="*/ 581027 h 866777"/>
              <a:gd name="connsiteX9" fmla="*/ 16669 w 854870"/>
              <a:gd name="connsiteY9" fmla="*/ 457200 h 866777"/>
              <a:gd name="connsiteX0" fmla="*/ 16669 w 802483"/>
              <a:gd name="connsiteY0" fmla="*/ 457200 h 866777"/>
              <a:gd name="connsiteX1" fmla="*/ 74380 w 802483"/>
              <a:gd name="connsiteY1" fmla="*/ 133911 h 866777"/>
              <a:gd name="connsiteX2" fmla="*/ 397670 w 802483"/>
              <a:gd name="connsiteY2" fmla="*/ 1 h 866777"/>
              <a:gd name="connsiteX3" fmla="*/ 720959 w 802483"/>
              <a:gd name="connsiteY3" fmla="*/ 133912 h 866777"/>
              <a:gd name="connsiteX4" fmla="*/ 802482 w 802483"/>
              <a:gd name="connsiteY4" fmla="*/ 440533 h 866777"/>
              <a:gd name="connsiteX5" fmla="*/ 720958 w 802483"/>
              <a:gd name="connsiteY5" fmla="*/ 780491 h 866777"/>
              <a:gd name="connsiteX6" fmla="*/ 402432 w 802483"/>
              <a:gd name="connsiteY6" fmla="*/ 866777 h 866777"/>
              <a:gd name="connsiteX7" fmla="*/ 74380 w 802483"/>
              <a:gd name="connsiteY7" fmla="*/ 780491 h 866777"/>
              <a:gd name="connsiteX8" fmla="*/ 1 w 802483"/>
              <a:gd name="connsiteY8" fmla="*/ 581027 h 866777"/>
              <a:gd name="connsiteX9" fmla="*/ 16669 w 802483"/>
              <a:gd name="connsiteY9" fmla="*/ 457200 h 866777"/>
              <a:gd name="connsiteX0" fmla="*/ 16669 w 802483"/>
              <a:gd name="connsiteY0" fmla="*/ 458787 h 868364"/>
              <a:gd name="connsiteX1" fmla="*/ 74380 w 802483"/>
              <a:gd name="connsiteY1" fmla="*/ 135498 h 868364"/>
              <a:gd name="connsiteX2" fmla="*/ 397670 w 802483"/>
              <a:gd name="connsiteY2" fmla="*/ 1588 h 868364"/>
              <a:gd name="connsiteX3" fmla="*/ 687622 w 802483"/>
              <a:gd name="connsiteY3" fmla="*/ 145024 h 868364"/>
              <a:gd name="connsiteX4" fmla="*/ 802482 w 802483"/>
              <a:gd name="connsiteY4" fmla="*/ 442120 h 868364"/>
              <a:gd name="connsiteX5" fmla="*/ 720958 w 802483"/>
              <a:gd name="connsiteY5" fmla="*/ 782078 h 868364"/>
              <a:gd name="connsiteX6" fmla="*/ 402432 w 802483"/>
              <a:gd name="connsiteY6" fmla="*/ 868364 h 868364"/>
              <a:gd name="connsiteX7" fmla="*/ 74380 w 802483"/>
              <a:gd name="connsiteY7" fmla="*/ 782078 h 868364"/>
              <a:gd name="connsiteX8" fmla="*/ 1 w 802483"/>
              <a:gd name="connsiteY8" fmla="*/ 582614 h 868364"/>
              <a:gd name="connsiteX9" fmla="*/ 16669 w 802483"/>
              <a:gd name="connsiteY9" fmla="*/ 458787 h 868364"/>
              <a:gd name="connsiteX0" fmla="*/ 16669 w 802483"/>
              <a:gd name="connsiteY0" fmla="*/ 458787 h 875671"/>
              <a:gd name="connsiteX1" fmla="*/ 74380 w 802483"/>
              <a:gd name="connsiteY1" fmla="*/ 135498 h 875671"/>
              <a:gd name="connsiteX2" fmla="*/ 397670 w 802483"/>
              <a:gd name="connsiteY2" fmla="*/ 1588 h 875671"/>
              <a:gd name="connsiteX3" fmla="*/ 687622 w 802483"/>
              <a:gd name="connsiteY3" fmla="*/ 145024 h 875671"/>
              <a:gd name="connsiteX4" fmla="*/ 802482 w 802483"/>
              <a:gd name="connsiteY4" fmla="*/ 442120 h 875671"/>
              <a:gd name="connsiteX5" fmla="*/ 667232 w 802483"/>
              <a:gd name="connsiteY5" fmla="*/ 738237 h 875671"/>
              <a:gd name="connsiteX6" fmla="*/ 402432 w 802483"/>
              <a:gd name="connsiteY6" fmla="*/ 868364 h 875671"/>
              <a:gd name="connsiteX7" fmla="*/ 74380 w 802483"/>
              <a:gd name="connsiteY7" fmla="*/ 782078 h 875671"/>
              <a:gd name="connsiteX8" fmla="*/ 1 w 802483"/>
              <a:gd name="connsiteY8" fmla="*/ 582614 h 875671"/>
              <a:gd name="connsiteX9" fmla="*/ 16669 w 802483"/>
              <a:gd name="connsiteY9" fmla="*/ 458787 h 875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2483" h="875671">
                <a:moveTo>
                  <a:pt x="16669" y="458787"/>
                </a:moveTo>
                <a:cubicBezTo>
                  <a:pt x="16669" y="337530"/>
                  <a:pt x="10880" y="211698"/>
                  <a:pt x="74380" y="135498"/>
                </a:cubicBezTo>
                <a:cubicBezTo>
                  <a:pt x="137880" y="59298"/>
                  <a:pt x="295463" y="0"/>
                  <a:pt x="397670" y="1588"/>
                </a:cubicBezTo>
                <a:cubicBezTo>
                  <a:pt x="499877" y="3176"/>
                  <a:pt x="620153" y="71602"/>
                  <a:pt x="687622" y="145024"/>
                </a:cubicBezTo>
                <a:cubicBezTo>
                  <a:pt x="755091" y="218446"/>
                  <a:pt x="802483" y="320863"/>
                  <a:pt x="802482" y="442120"/>
                </a:cubicBezTo>
                <a:cubicBezTo>
                  <a:pt x="802482" y="563377"/>
                  <a:pt x="733907" y="667196"/>
                  <a:pt x="667232" y="738237"/>
                </a:cubicBezTo>
                <a:cubicBezTo>
                  <a:pt x="600557" y="809278"/>
                  <a:pt x="501240" y="861057"/>
                  <a:pt x="402432" y="868364"/>
                </a:cubicBezTo>
                <a:cubicBezTo>
                  <a:pt x="303624" y="875671"/>
                  <a:pt x="141452" y="829703"/>
                  <a:pt x="74380" y="782078"/>
                </a:cubicBezTo>
                <a:cubicBezTo>
                  <a:pt x="7308" y="734453"/>
                  <a:pt x="0" y="703871"/>
                  <a:pt x="1" y="582614"/>
                </a:cubicBezTo>
                <a:cubicBezTo>
                  <a:pt x="1" y="582613"/>
                  <a:pt x="16669" y="458788"/>
                  <a:pt x="16669" y="458787"/>
                </a:cubicBezTo>
              </a:path>
            </a:pathLst>
          </a:custGeom>
          <a:gradFill>
            <a:gsLst>
              <a:gs pos="0">
                <a:schemeClr val="bg2">
                  <a:alpha val="82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21" name="자유형: 도형 20"/>
          <p:cNvSpPr/>
          <p:nvPr/>
        </p:nvSpPr>
        <p:spPr>
          <a:xfrm rot="6177926" flipH="1">
            <a:off x="255542" y="3221393"/>
            <a:ext cx="577270" cy="671147"/>
          </a:xfrm>
          <a:custGeom>
            <a:avLst/>
            <a:gdLst>
              <a:gd name="connsiteX0" fmla="*/ 0 w 914400"/>
              <a:gd name="connsiteY0" fmla="*/ 457200 h 914400"/>
              <a:gd name="connsiteX1" fmla="*/ 133911 w 914400"/>
              <a:gd name="connsiteY1" fmla="*/ 133911 h 914400"/>
              <a:gd name="connsiteX2" fmla="*/ 457201 w 914400"/>
              <a:gd name="connsiteY2" fmla="*/ 1 h 914400"/>
              <a:gd name="connsiteX3" fmla="*/ 780490 w 914400"/>
              <a:gd name="connsiteY3" fmla="*/ 133912 h 914400"/>
              <a:gd name="connsiteX4" fmla="*/ 914400 w 914400"/>
              <a:gd name="connsiteY4" fmla="*/ 457202 h 914400"/>
              <a:gd name="connsiteX5" fmla="*/ 780489 w 914400"/>
              <a:gd name="connsiteY5" fmla="*/ 780491 h 914400"/>
              <a:gd name="connsiteX6" fmla="*/ 457200 w 914400"/>
              <a:gd name="connsiteY6" fmla="*/ 914402 h 914400"/>
              <a:gd name="connsiteX7" fmla="*/ 133911 w 914400"/>
              <a:gd name="connsiteY7" fmla="*/ 780491 h 914400"/>
              <a:gd name="connsiteX8" fmla="*/ 1 w 914400"/>
              <a:gd name="connsiteY8" fmla="*/ 457202 h 914400"/>
              <a:gd name="connsiteX9" fmla="*/ 0 w 914400"/>
              <a:gd name="connsiteY9" fmla="*/ 457200 h 914400"/>
              <a:gd name="connsiteX0" fmla="*/ 76200 w 914401"/>
              <a:gd name="connsiteY0" fmla="*/ 457200 h 914402"/>
              <a:gd name="connsiteX1" fmla="*/ 133911 w 914401"/>
              <a:gd name="connsiteY1" fmla="*/ 133911 h 914402"/>
              <a:gd name="connsiteX2" fmla="*/ 457201 w 914401"/>
              <a:gd name="connsiteY2" fmla="*/ 1 h 914402"/>
              <a:gd name="connsiteX3" fmla="*/ 780490 w 914401"/>
              <a:gd name="connsiteY3" fmla="*/ 133912 h 914402"/>
              <a:gd name="connsiteX4" fmla="*/ 914400 w 914401"/>
              <a:gd name="connsiteY4" fmla="*/ 457202 h 914402"/>
              <a:gd name="connsiteX5" fmla="*/ 780489 w 914401"/>
              <a:gd name="connsiteY5" fmla="*/ 780491 h 914402"/>
              <a:gd name="connsiteX6" fmla="*/ 457200 w 914401"/>
              <a:gd name="connsiteY6" fmla="*/ 914402 h 914402"/>
              <a:gd name="connsiteX7" fmla="*/ 133911 w 914401"/>
              <a:gd name="connsiteY7" fmla="*/ 780491 h 914402"/>
              <a:gd name="connsiteX8" fmla="*/ 1 w 914401"/>
              <a:gd name="connsiteY8" fmla="*/ 457202 h 914402"/>
              <a:gd name="connsiteX9" fmla="*/ 76200 w 914401"/>
              <a:gd name="connsiteY9" fmla="*/ 457200 h 914402"/>
              <a:gd name="connsiteX0" fmla="*/ 16669 w 854870"/>
              <a:gd name="connsiteY0" fmla="*/ 457200 h 914402"/>
              <a:gd name="connsiteX1" fmla="*/ 74380 w 854870"/>
              <a:gd name="connsiteY1" fmla="*/ 133911 h 914402"/>
              <a:gd name="connsiteX2" fmla="*/ 397670 w 854870"/>
              <a:gd name="connsiteY2" fmla="*/ 1 h 914402"/>
              <a:gd name="connsiteX3" fmla="*/ 720959 w 854870"/>
              <a:gd name="connsiteY3" fmla="*/ 133912 h 914402"/>
              <a:gd name="connsiteX4" fmla="*/ 854869 w 854870"/>
              <a:gd name="connsiteY4" fmla="*/ 457202 h 914402"/>
              <a:gd name="connsiteX5" fmla="*/ 720958 w 854870"/>
              <a:gd name="connsiteY5" fmla="*/ 780491 h 914402"/>
              <a:gd name="connsiteX6" fmla="*/ 397669 w 854870"/>
              <a:gd name="connsiteY6" fmla="*/ 914402 h 914402"/>
              <a:gd name="connsiteX7" fmla="*/ 74380 w 854870"/>
              <a:gd name="connsiteY7" fmla="*/ 780491 h 914402"/>
              <a:gd name="connsiteX8" fmla="*/ 1 w 854870"/>
              <a:gd name="connsiteY8" fmla="*/ 581027 h 914402"/>
              <a:gd name="connsiteX9" fmla="*/ 16669 w 854870"/>
              <a:gd name="connsiteY9" fmla="*/ 457200 h 914402"/>
              <a:gd name="connsiteX0" fmla="*/ 16669 w 854870"/>
              <a:gd name="connsiteY0" fmla="*/ 457200 h 866777"/>
              <a:gd name="connsiteX1" fmla="*/ 74380 w 854870"/>
              <a:gd name="connsiteY1" fmla="*/ 133911 h 866777"/>
              <a:gd name="connsiteX2" fmla="*/ 397670 w 854870"/>
              <a:gd name="connsiteY2" fmla="*/ 1 h 866777"/>
              <a:gd name="connsiteX3" fmla="*/ 720959 w 854870"/>
              <a:gd name="connsiteY3" fmla="*/ 133912 h 866777"/>
              <a:gd name="connsiteX4" fmla="*/ 854869 w 854870"/>
              <a:gd name="connsiteY4" fmla="*/ 457202 h 866777"/>
              <a:gd name="connsiteX5" fmla="*/ 720958 w 854870"/>
              <a:gd name="connsiteY5" fmla="*/ 780491 h 866777"/>
              <a:gd name="connsiteX6" fmla="*/ 402432 w 854870"/>
              <a:gd name="connsiteY6" fmla="*/ 866777 h 866777"/>
              <a:gd name="connsiteX7" fmla="*/ 74380 w 854870"/>
              <a:gd name="connsiteY7" fmla="*/ 780491 h 866777"/>
              <a:gd name="connsiteX8" fmla="*/ 1 w 854870"/>
              <a:gd name="connsiteY8" fmla="*/ 581027 h 866777"/>
              <a:gd name="connsiteX9" fmla="*/ 16669 w 854870"/>
              <a:gd name="connsiteY9" fmla="*/ 457200 h 866777"/>
              <a:gd name="connsiteX0" fmla="*/ 16669 w 802483"/>
              <a:gd name="connsiteY0" fmla="*/ 457200 h 866777"/>
              <a:gd name="connsiteX1" fmla="*/ 74380 w 802483"/>
              <a:gd name="connsiteY1" fmla="*/ 133911 h 866777"/>
              <a:gd name="connsiteX2" fmla="*/ 397670 w 802483"/>
              <a:gd name="connsiteY2" fmla="*/ 1 h 866777"/>
              <a:gd name="connsiteX3" fmla="*/ 720959 w 802483"/>
              <a:gd name="connsiteY3" fmla="*/ 133912 h 866777"/>
              <a:gd name="connsiteX4" fmla="*/ 802482 w 802483"/>
              <a:gd name="connsiteY4" fmla="*/ 440533 h 866777"/>
              <a:gd name="connsiteX5" fmla="*/ 720958 w 802483"/>
              <a:gd name="connsiteY5" fmla="*/ 780491 h 866777"/>
              <a:gd name="connsiteX6" fmla="*/ 402432 w 802483"/>
              <a:gd name="connsiteY6" fmla="*/ 866777 h 866777"/>
              <a:gd name="connsiteX7" fmla="*/ 74380 w 802483"/>
              <a:gd name="connsiteY7" fmla="*/ 780491 h 866777"/>
              <a:gd name="connsiteX8" fmla="*/ 1 w 802483"/>
              <a:gd name="connsiteY8" fmla="*/ 581027 h 866777"/>
              <a:gd name="connsiteX9" fmla="*/ 16669 w 802483"/>
              <a:gd name="connsiteY9" fmla="*/ 457200 h 866777"/>
              <a:gd name="connsiteX0" fmla="*/ 16669 w 802483"/>
              <a:gd name="connsiteY0" fmla="*/ 458787 h 868364"/>
              <a:gd name="connsiteX1" fmla="*/ 74380 w 802483"/>
              <a:gd name="connsiteY1" fmla="*/ 135498 h 868364"/>
              <a:gd name="connsiteX2" fmla="*/ 397670 w 802483"/>
              <a:gd name="connsiteY2" fmla="*/ 1588 h 868364"/>
              <a:gd name="connsiteX3" fmla="*/ 687622 w 802483"/>
              <a:gd name="connsiteY3" fmla="*/ 145024 h 868364"/>
              <a:gd name="connsiteX4" fmla="*/ 802482 w 802483"/>
              <a:gd name="connsiteY4" fmla="*/ 442120 h 868364"/>
              <a:gd name="connsiteX5" fmla="*/ 720958 w 802483"/>
              <a:gd name="connsiteY5" fmla="*/ 782078 h 868364"/>
              <a:gd name="connsiteX6" fmla="*/ 402432 w 802483"/>
              <a:gd name="connsiteY6" fmla="*/ 868364 h 868364"/>
              <a:gd name="connsiteX7" fmla="*/ 74380 w 802483"/>
              <a:gd name="connsiteY7" fmla="*/ 782078 h 868364"/>
              <a:gd name="connsiteX8" fmla="*/ 1 w 802483"/>
              <a:gd name="connsiteY8" fmla="*/ 582614 h 868364"/>
              <a:gd name="connsiteX9" fmla="*/ 16669 w 802483"/>
              <a:gd name="connsiteY9" fmla="*/ 458787 h 868364"/>
              <a:gd name="connsiteX0" fmla="*/ 16669 w 802483"/>
              <a:gd name="connsiteY0" fmla="*/ 458787 h 875671"/>
              <a:gd name="connsiteX1" fmla="*/ 74380 w 802483"/>
              <a:gd name="connsiteY1" fmla="*/ 135498 h 875671"/>
              <a:gd name="connsiteX2" fmla="*/ 397670 w 802483"/>
              <a:gd name="connsiteY2" fmla="*/ 1588 h 875671"/>
              <a:gd name="connsiteX3" fmla="*/ 687622 w 802483"/>
              <a:gd name="connsiteY3" fmla="*/ 145024 h 875671"/>
              <a:gd name="connsiteX4" fmla="*/ 802482 w 802483"/>
              <a:gd name="connsiteY4" fmla="*/ 442120 h 875671"/>
              <a:gd name="connsiteX5" fmla="*/ 667232 w 802483"/>
              <a:gd name="connsiteY5" fmla="*/ 738237 h 875671"/>
              <a:gd name="connsiteX6" fmla="*/ 402432 w 802483"/>
              <a:gd name="connsiteY6" fmla="*/ 868364 h 875671"/>
              <a:gd name="connsiteX7" fmla="*/ 74380 w 802483"/>
              <a:gd name="connsiteY7" fmla="*/ 782078 h 875671"/>
              <a:gd name="connsiteX8" fmla="*/ 1 w 802483"/>
              <a:gd name="connsiteY8" fmla="*/ 582614 h 875671"/>
              <a:gd name="connsiteX9" fmla="*/ 16669 w 802483"/>
              <a:gd name="connsiteY9" fmla="*/ 458787 h 875671"/>
              <a:gd name="connsiteX0" fmla="*/ 16669 w 802483"/>
              <a:gd name="connsiteY0" fmla="*/ 458787 h 874313"/>
              <a:gd name="connsiteX1" fmla="*/ 74380 w 802483"/>
              <a:gd name="connsiteY1" fmla="*/ 135498 h 874313"/>
              <a:gd name="connsiteX2" fmla="*/ 397670 w 802483"/>
              <a:gd name="connsiteY2" fmla="*/ 1588 h 874313"/>
              <a:gd name="connsiteX3" fmla="*/ 687622 w 802483"/>
              <a:gd name="connsiteY3" fmla="*/ 145024 h 874313"/>
              <a:gd name="connsiteX4" fmla="*/ 802482 w 802483"/>
              <a:gd name="connsiteY4" fmla="*/ 442120 h 874313"/>
              <a:gd name="connsiteX5" fmla="*/ 667232 w 802483"/>
              <a:gd name="connsiteY5" fmla="*/ 738237 h 874313"/>
              <a:gd name="connsiteX6" fmla="*/ 402432 w 802483"/>
              <a:gd name="connsiteY6" fmla="*/ 868364 h 874313"/>
              <a:gd name="connsiteX7" fmla="*/ 130375 w 802483"/>
              <a:gd name="connsiteY7" fmla="*/ 773933 h 874313"/>
              <a:gd name="connsiteX8" fmla="*/ 1 w 802483"/>
              <a:gd name="connsiteY8" fmla="*/ 582614 h 874313"/>
              <a:gd name="connsiteX9" fmla="*/ 16669 w 802483"/>
              <a:gd name="connsiteY9" fmla="*/ 458787 h 874313"/>
              <a:gd name="connsiteX0" fmla="*/ 5789 w 791603"/>
              <a:gd name="connsiteY0" fmla="*/ 458787 h 874313"/>
              <a:gd name="connsiteX1" fmla="*/ 63500 w 791603"/>
              <a:gd name="connsiteY1" fmla="*/ 135498 h 874313"/>
              <a:gd name="connsiteX2" fmla="*/ 386790 w 791603"/>
              <a:gd name="connsiteY2" fmla="*/ 1588 h 874313"/>
              <a:gd name="connsiteX3" fmla="*/ 676742 w 791603"/>
              <a:gd name="connsiteY3" fmla="*/ 145024 h 874313"/>
              <a:gd name="connsiteX4" fmla="*/ 791602 w 791603"/>
              <a:gd name="connsiteY4" fmla="*/ 442120 h 874313"/>
              <a:gd name="connsiteX5" fmla="*/ 656352 w 791603"/>
              <a:gd name="connsiteY5" fmla="*/ 738237 h 874313"/>
              <a:gd name="connsiteX6" fmla="*/ 391552 w 791603"/>
              <a:gd name="connsiteY6" fmla="*/ 868364 h 874313"/>
              <a:gd name="connsiteX7" fmla="*/ 119495 w 791603"/>
              <a:gd name="connsiteY7" fmla="*/ 773933 h 874313"/>
              <a:gd name="connsiteX8" fmla="*/ 40297 w 791603"/>
              <a:gd name="connsiteY8" fmla="*/ 567547 h 874313"/>
              <a:gd name="connsiteX9" fmla="*/ 5789 w 791603"/>
              <a:gd name="connsiteY9" fmla="*/ 458787 h 874313"/>
              <a:gd name="connsiteX0" fmla="*/ 39387 w 784884"/>
              <a:gd name="connsiteY0" fmla="*/ 369060 h 874313"/>
              <a:gd name="connsiteX1" fmla="*/ 56781 w 784884"/>
              <a:gd name="connsiteY1" fmla="*/ 135498 h 874313"/>
              <a:gd name="connsiteX2" fmla="*/ 380071 w 784884"/>
              <a:gd name="connsiteY2" fmla="*/ 1588 h 874313"/>
              <a:gd name="connsiteX3" fmla="*/ 670023 w 784884"/>
              <a:gd name="connsiteY3" fmla="*/ 145024 h 874313"/>
              <a:gd name="connsiteX4" fmla="*/ 784883 w 784884"/>
              <a:gd name="connsiteY4" fmla="*/ 442120 h 874313"/>
              <a:gd name="connsiteX5" fmla="*/ 649633 w 784884"/>
              <a:gd name="connsiteY5" fmla="*/ 738237 h 874313"/>
              <a:gd name="connsiteX6" fmla="*/ 384833 w 784884"/>
              <a:gd name="connsiteY6" fmla="*/ 868364 h 874313"/>
              <a:gd name="connsiteX7" fmla="*/ 112776 w 784884"/>
              <a:gd name="connsiteY7" fmla="*/ 773933 h 874313"/>
              <a:gd name="connsiteX8" fmla="*/ 33578 w 784884"/>
              <a:gd name="connsiteY8" fmla="*/ 567547 h 874313"/>
              <a:gd name="connsiteX9" fmla="*/ 39387 w 784884"/>
              <a:gd name="connsiteY9" fmla="*/ 369060 h 874313"/>
              <a:gd name="connsiteX0" fmla="*/ 5810 w 751307"/>
              <a:gd name="connsiteY0" fmla="*/ 368237 h 873490"/>
              <a:gd name="connsiteX1" fmla="*/ 135805 w 751307"/>
              <a:gd name="connsiteY1" fmla="*/ 148794 h 873490"/>
              <a:gd name="connsiteX2" fmla="*/ 346494 w 751307"/>
              <a:gd name="connsiteY2" fmla="*/ 765 h 873490"/>
              <a:gd name="connsiteX3" fmla="*/ 636446 w 751307"/>
              <a:gd name="connsiteY3" fmla="*/ 144201 h 873490"/>
              <a:gd name="connsiteX4" fmla="*/ 751306 w 751307"/>
              <a:gd name="connsiteY4" fmla="*/ 441297 h 873490"/>
              <a:gd name="connsiteX5" fmla="*/ 616056 w 751307"/>
              <a:gd name="connsiteY5" fmla="*/ 737414 h 873490"/>
              <a:gd name="connsiteX6" fmla="*/ 351256 w 751307"/>
              <a:gd name="connsiteY6" fmla="*/ 867541 h 873490"/>
              <a:gd name="connsiteX7" fmla="*/ 79199 w 751307"/>
              <a:gd name="connsiteY7" fmla="*/ 773110 h 873490"/>
              <a:gd name="connsiteX8" fmla="*/ 1 w 751307"/>
              <a:gd name="connsiteY8" fmla="*/ 566724 h 873490"/>
              <a:gd name="connsiteX9" fmla="*/ 5810 w 751307"/>
              <a:gd name="connsiteY9" fmla="*/ 368237 h 87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1307" h="873490">
                <a:moveTo>
                  <a:pt x="5810" y="368237"/>
                </a:moveTo>
                <a:cubicBezTo>
                  <a:pt x="5810" y="246980"/>
                  <a:pt x="79024" y="210039"/>
                  <a:pt x="135805" y="148794"/>
                </a:cubicBezTo>
                <a:cubicBezTo>
                  <a:pt x="192586" y="87549"/>
                  <a:pt x="263054" y="1530"/>
                  <a:pt x="346494" y="765"/>
                </a:cubicBezTo>
                <a:cubicBezTo>
                  <a:pt x="429934" y="0"/>
                  <a:pt x="568977" y="70779"/>
                  <a:pt x="636446" y="144201"/>
                </a:cubicBezTo>
                <a:cubicBezTo>
                  <a:pt x="703915" y="217623"/>
                  <a:pt x="751307" y="320040"/>
                  <a:pt x="751306" y="441297"/>
                </a:cubicBezTo>
                <a:cubicBezTo>
                  <a:pt x="751306" y="562554"/>
                  <a:pt x="682731" y="666373"/>
                  <a:pt x="616056" y="737414"/>
                </a:cubicBezTo>
                <a:cubicBezTo>
                  <a:pt x="549381" y="808455"/>
                  <a:pt x="440732" y="861592"/>
                  <a:pt x="351256" y="867541"/>
                </a:cubicBezTo>
                <a:cubicBezTo>
                  <a:pt x="261780" y="873490"/>
                  <a:pt x="137741" y="823246"/>
                  <a:pt x="79199" y="773110"/>
                </a:cubicBezTo>
                <a:cubicBezTo>
                  <a:pt x="20657" y="722974"/>
                  <a:pt x="0" y="687981"/>
                  <a:pt x="1" y="566724"/>
                </a:cubicBezTo>
                <a:cubicBezTo>
                  <a:pt x="1" y="566723"/>
                  <a:pt x="5810" y="368238"/>
                  <a:pt x="5810" y="368237"/>
                </a:cubicBezTo>
              </a:path>
            </a:pathLst>
          </a:custGeom>
          <a:gradFill>
            <a:gsLst>
              <a:gs pos="0">
                <a:schemeClr val="tx2">
                  <a:lumMod val="20000"/>
                  <a:lumOff val="80000"/>
                  <a:alpha val="32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pic>
        <p:nvPicPr>
          <p:cNvPr id="22" name="그림 21" descr="상단터치"/>
          <p:cNvPicPr>
            <a:picLocks noChangeAspect="1" noChangeArrowheads="1"/>
          </p:cNvPicPr>
          <p:nvPr/>
        </p:nvPicPr>
        <p:blipFill rotWithShape="1">
          <a:blip r:embed="rId3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9143999" cy="35242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799" y="2971800"/>
            <a:ext cx="7772399" cy="974724"/>
          </a:xfrm>
          <a:effectLst/>
        </p:spPr>
        <p:txBody>
          <a:bodyPr>
            <a:noAutofit/>
          </a:bodyPr>
          <a:lstStyle>
            <a:lvl1pPr algn="ctr">
              <a:defRPr sz="5400">
                <a:solidFill>
                  <a:schemeClr val="accent5"/>
                </a:solidFill>
              </a:defRPr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599" y="3956036"/>
            <a:ext cx="6400799" cy="68103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부제목 스타일 편집</a:t>
            </a:r>
          </a:p>
        </p:txBody>
      </p:sp>
      <p:sp>
        <p:nvSpPr>
          <p:cNvPr id="19" name="날짜 개체 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2C31EB75-E64F-4D33-B70A-52CB2E4EB5F4}" type="datetime1">
              <a:rPr lang="ko-KR" altLang="en-US"/>
              <a:pPr>
                <a:defRPr lang="ko-KR" altLang="en-US"/>
              </a:pPr>
              <a:t>2026-04-11</a:t>
            </a:fld>
            <a:endParaRPr lang="ko-KR" altLang="en-US"/>
          </a:p>
        </p:txBody>
      </p:sp>
      <p:sp>
        <p:nvSpPr>
          <p:cNvPr id="24" name="바닥글 개체 틀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 lang="ko-KR" altLang="en-US"/>
            </a:pPr>
            <a:fld id="{47C650CC-5EDF-4A9F-AC2C-F074E03D503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간지" type="objOnly" preserve="1">
  <p:cSld name="간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자유형: 도형 5"/>
          <p:cNvSpPr/>
          <p:nvPr/>
        </p:nvSpPr>
        <p:spPr>
          <a:xfrm rot="17818018" flipV="1">
            <a:off x="8319722" y="3298933"/>
            <a:ext cx="447092" cy="647383"/>
          </a:xfrm>
          <a:custGeom>
            <a:avLst/>
            <a:gdLst>
              <a:gd name="connsiteX0" fmla="*/ 0 w 914400"/>
              <a:gd name="connsiteY0" fmla="*/ 457200 h 914400"/>
              <a:gd name="connsiteX1" fmla="*/ 133911 w 914400"/>
              <a:gd name="connsiteY1" fmla="*/ 133911 h 914400"/>
              <a:gd name="connsiteX2" fmla="*/ 457201 w 914400"/>
              <a:gd name="connsiteY2" fmla="*/ 1 h 914400"/>
              <a:gd name="connsiteX3" fmla="*/ 780490 w 914400"/>
              <a:gd name="connsiteY3" fmla="*/ 133912 h 914400"/>
              <a:gd name="connsiteX4" fmla="*/ 914400 w 914400"/>
              <a:gd name="connsiteY4" fmla="*/ 457202 h 914400"/>
              <a:gd name="connsiteX5" fmla="*/ 780489 w 914400"/>
              <a:gd name="connsiteY5" fmla="*/ 780491 h 914400"/>
              <a:gd name="connsiteX6" fmla="*/ 457200 w 914400"/>
              <a:gd name="connsiteY6" fmla="*/ 914402 h 914400"/>
              <a:gd name="connsiteX7" fmla="*/ 133911 w 914400"/>
              <a:gd name="connsiteY7" fmla="*/ 780491 h 914400"/>
              <a:gd name="connsiteX8" fmla="*/ 1 w 914400"/>
              <a:gd name="connsiteY8" fmla="*/ 457202 h 914400"/>
              <a:gd name="connsiteX9" fmla="*/ 0 w 914400"/>
              <a:gd name="connsiteY9" fmla="*/ 457200 h 914400"/>
              <a:gd name="connsiteX0" fmla="*/ 76200 w 914401"/>
              <a:gd name="connsiteY0" fmla="*/ 457200 h 914402"/>
              <a:gd name="connsiteX1" fmla="*/ 133911 w 914401"/>
              <a:gd name="connsiteY1" fmla="*/ 133911 h 914402"/>
              <a:gd name="connsiteX2" fmla="*/ 457201 w 914401"/>
              <a:gd name="connsiteY2" fmla="*/ 1 h 914402"/>
              <a:gd name="connsiteX3" fmla="*/ 780490 w 914401"/>
              <a:gd name="connsiteY3" fmla="*/ 133912 h 914402"/>
              <a:gd name="connsiteX4" fmla="*/ 914400 w 914401"/>
              <a:gd name="connsiteY4" fmla="*/ 457202 h 914402"/>
              <a:gd name="connsiteX5" fmla="*/ 780489 w 914401"/>
              <a:gd name="connsiteY5" fmla="*/ 780491 h 914402"/>
              <a:gd name="connsiteX6" fmla="*/ 457200 w 914401"/>
              <a:gd name="connsiteY6" fmla="*/ 914402 h 914402"/>
              <a:gd name="connsiteX7" fmla="*/ 133911 w 914401"/>
              <a:gd name="connsiteY7" fmla="*/ 780491 h 914402"/>
              <a:gd name="connsiteX8" fmla="*/ 1 w 914401"/>
              <a:gd name="connsiteY8" fmla="*/ 457202 h 914402"/>
              <a:gd name="connsiteX9" fmla="*/ 76200 w 914401"/>
              <a:gd name="connsiteY9" fmla="*/ 457200 h 914402"/>
              <a:gd name="connsiteX0" fmla="*/ 16669 w 854870"/>
              <a:gd name="connsiteY0" fmla="*/ 457200 h 914402"/>
              <a:gd name="connsiteX1" fmla="*/ 74380 w 854870"/>
              <a:gd name="connsiteY1" fmla="*/ 133911 h 914402"/>
              <a:gd name="connsiteX2" fmla="*/ 397670 w 854870"/>
              <a:gd name="connsiteY2" fmla="*/ 1 h 914402"/>
              <a:gd name="connsiteX3" fmla="*/ 720959 w 854870"/>
              <a:gd name="connsiteY3" fmla="*/ 133912 h 914402"/>
              <a:gd name="connsiteX4" fmla="*/ 854869 w 854870"/>
              <a:gd name="connsiteY4" fmla="*/ 457202 h 914402"/>
              <a:gd name="connsiteX5" fmla="*/ 720958 w 854870"/>
              <a:gd name="connsiteY5" fmla="*/ 780491 h 914402"/>
              <a:gd name="connsiteX6" fmla="*/ 397669 w 854870"/>
              <a:gd name="connsiteY6" fmla="*/ 914402 h 914402"/>
              <a:gd name="connsiteX7" fmla="*/ 74380 w 854870"/>
              <a:gd name="connsiteY7" fmla="*/ 780491 h 914402"/>
              <a:gd name="connsiteX8" fmla="*/ 1 w 854870"/>
              <a:gd name="connsiteY8" fmla="*/ 581027 h 914402"/>
              <a:gd name="connsiteX9" fmla="*/ 16669 w 854870"/>
              <a:gd name="connsiteY9" fmla="*/ 457200 h 914402"/>
              <a:gd name="connsiteX0" fmla="*/ 16669 w 854870"/>
              <a:gd name="connsiteY0" fmla="*/ 457200 h 866777"/>
              <a:gd name="connsiteX1" fmla="*/ 74380 w 854870"/>
              <a:gd name="connsiteY1" fmla="*/ 133911 h 866777"/>
              <a:gd name="connsiteX2" fmla="*/ 397670 w 854870"/>
              <a:gd name="connsiteY2" fmla="*/ 1 h 866777"/>
              <a:gd name="connsiteX3" fmla="*/ 720959 w 854870"/>
              <a:gd name="connsiteY3" fmla="*/ 133912 h 866777"/>
              <a:gd name="connsiteX4" fmla="*/ 854869 w 854870"/>
              <a:gd name="connsiteY4" fmla="*/ 457202 h 866777"/>
              <a:gd name="connsiteX5" fmla="*/ 720958 w 854870"/>
              <a:gd name="connsiteY5" fmla="*/ 780491 h 866777"/>
              <a:gd name="connsiteX6" fmla="*/ 402432 w 854870"/>
              <a:gd name="connsiteY6" fmla="*/ 866777 h 866777"/>
              <a:gd name="connsiteX7" fmla="*/ 74380 w 854870"/>
              <a:gd name="connsiteY7" fmla="*/ 780491 h 866777"/>
              <a:gd name="connsiteX8" fmla="*/ 1 w 854870"/>
              <a:gd name="connsiteY8" fmla="*/ 581027 h 866777"/>
              <a:gd name="connsiteX9" fmla="*/ 16669 w 854870"/>
              <a:gd name="connsiteY9" fmla="*/ 457200 h 866777"/>
              <a:gd name="connsiteX0" fmla="*/ 16669 w 802483"/>
              <a:gd name="connsiteY0" fmla="*/ 457200 h 866777"/>
              <a:gd name="connsiteX1" fmla="*/ 74380 w 802483"/>
              <a:gd name="connsiteY1" fmla="*/ 133911 h 866777"/>
              <a:gd name="connsiteX2" fmla="*/ 397670 w 802483"/>
              <a:gd name="connsiteY2" fmla="*/ 1 h 866777"/>
              <a:gd name="connsiteX3" fmla="*/ 720959 w 802483"/>
              <a:gd name="connsiteY3" fmla="*/ 133912 h 866777"/>
              <a:gd name="connsiteX4" fmla="*/ 802482 w 802483"/>
              <a:gd name="connsiteY4" fmla="*/ 440533 h 866777"/>
              <a:gd name="connsiteX5" fmla="*/ 720958 w 802483"/>
              <a:gd name="connsiteY5" fmla="*/ 780491 h 866777"/>
              <a:gd name="connsiteX6" fmla="*/ 402432 w 802483"/>
              <a:gd name="connsiteY6" fmla="*/ 866777 h 866777"/>
              <a:gd name="connsiteX7" fmla="*/ 74380 w 802483"/>
              <a:gd name="connsiteY7" fmla="*/ 780491 h 866777"/>
              <a:gd name="connsiteX8" fmla="*/ 1 w 802483"/>
              <a:gd name="connsiteY8" fmla="*/ 581027 h 866777"/>
              <a:gd name="connsiteX9" fmla="*/ 16669 w 802483"/>
              <a:gd name="connsiteY9" fmla="*/ 457200 h 866777"/>
              <a:gd name="connsiteX0" fmla="*/ 16669 w 802483"/>
              <a:gd name="connsiteY0" fmla="*/ 458787 h 868364"/>
              <a:gd name="connsiteX1" fmla="*/ 74380 w 802483"/>
              <a:gd name="connsiteY1" fmla="*/ 135498 h 868364"/>
              <a:gd name="connsiteX2" fmla="*/ 397670 w 802483"/>
              <a:gd name="connsiteY2" fmla="*/ 1588 h 868364"/>
              <a:gd name="connsiteX3" fmla="*/ 687622 w 802483"/>
              <a:gd name="connsiteY3" fmla="*/ 145024 h 868364"/>
              <a:gd name="connsiteX4" fmla="*/ 802482 w 802483"/>
              <a:gd name="connsiteY4" fmla="*/ 442120 h 868364"/>
              <a:gd name="connsiteX5" fmla="*/ 720958 w 802483"/>
              <a:gd name="connsiteY5" fmla="*/ 782078 h 868364"/>
              <a:gd name="connsiteX6" fmla="*/ 402432 w 802483"/>
              <a:gd name="connsiteY6" fmla="*/ 868364 h 868364"/>
              <a:gd name="connsiteX7" fmla="*/ 74380 w 802483"/>
              <a:gd name="connsiteY7" fmla="*/ 782078 h 868364"/>
              <a:gd name="connsiteX8" fmla="*/ 1 w 802483"/>
              <a:gd name="connsiteY8" fmla="*/ 582614 h 868364"/>
              <a:gd name="connsiteX9" fmla="*/ 16669 w 802483"/>
              <a:gd name="connsiteY9" fmla="*/ 458787 h 868364"/>
              <a:gd name="connsiteX0" fmla="*/ 16669 w 802483"/>
              <a:gd name="connsiteY0" fmla="*/ 458787 h 875671"/>
              <a:gd name="connsiteX1" fmla="*/ 74380 w 802483"/>
              <a:gd name="connsiteY1" fmla="*/ 135498 h 875671"/>
              <a:gd name="connsiteX2" fmla="*/ 397670 w 802483"/>
              <a:gd name="connsiteY2" fmla="*/ 1588 h 875671"/>
              <a:gd name="connsiteX3" fmla="*/ 687622 w 802483"/>
              <a:gd name="connsiteY3" fmla="*/ 145024 h 875671"/>
              <a:gd name="connsiteX4" fmla="*/ 802482 w 802483"/>
              <a:gd name="connsiteY4" fmla="*/ 442120 h 875671"/>
              <a:gd name="connsiteX5" fmla="*/ 667232 w 802483"/>
              <a:gd name="connsiteY5" fmla="*/ 738237 h 875671"/>
              <a:gd name="connsiteX6" fmla="*/ 402432 w 802483"/>
              <a:gd name="connsiteY6" fmla="*/ 868364 h 875671"/>
              <a:gd name="connsiteX7" fmla="*/ 74380 w 802483"/>
              <a:gd name="connsiteY7" fmla="*/ 782078 h 875671"/>
              <a:gd name="connsiteX8" fmla="*/ 1 w 802483"/>
              <a:gd name="connsiteY8" fmla="*/ 582614 h 875671"/>
              <a:gd name="connsiteX9" fmla="*/ 16669 w 802483"/>
              <a:gd name="connsiteY9" fmla="*/ 458787 h 875671"/>
              <a:gd name="connsiteX0" fmla="*/ 16669 w 802483"/>
              <a:gd name="connsiteY0" fmla="*/ 458787 h 874313"/>
              <a:gd name="connsiteX1" fmla="*/ 74380 w 802483"/>
              <a:gd name="connsiteY1" fmla="*/ 135498 h 874313"/>
              <a:gd name="connsiteX2" fmla="*/ 397670 w 802483"/>
              <a:gd name="connsiteY2" fmla="*/ 1588 h 874313"/>
              <a:gd name="connsiteX3" fmla="*/ 687622 w 802483"/>
              <a:gd name="connsiteY3" fmla="*/ 145024 h 874313"/>
              <a:gd name="connsiteX4" fmla="*/ 802482 w 802483"/>
              <a:gd name="connsiteY4" fmla="*/ 442120 h 874313"/>
              <a:gd name="connsiteX5" fmla="*/ 667232 w 802483"/>
              <a:gd name="connsiteY5" fmla="*/ 738237 h 874313"/>
              <a:gd name="connsiteX6" fmla="*/ 402432 w 802483"/>
              <a:gd name="connsiteY6" fmla="*/ 868364 h 874313"/>
              <a:gd name="connsiteX7" fmla="*/ 130375 w 802483"/>
              <a:gd name="connsiteY7" fmla="*/ 773933 h 874313"/>
              <a:gd name="connsiteX8" fmla="*/ 1 w 802483"/>
              <a:gd name="connsiteY8" fmla="*/ 582614 h 874313"/>
              <a:gd name="connsiteX9" fmla="*/ 16669 w 802483"/>
              <a:gd name="connsiteY9" fmla="*/ 458787 h 874313"/>
              <a:gd name="connsiteX0" fmla="*/ 5789 w 791603"/>
              <a:gd name="connsiteY0" fmla="*/ 458787 h 874313"/>
              <a:gd name="connsiteX1" fmla="*/ 63500 w 791603"/>
              <a:gd name="connsiteY1" fmla="*/ 135498 h 874313"/>
              <a:gd name="connsiteX2" fmla="*/ 386790 w 791603"/>
              <a:gd name="connsiteY2" fmla="*/ 1588 h 874313"/>
              <a:gd name="connsiteX3" fmla="*/ 676742 w 791603"/>
              <a:gd name="connsiteY3" fmla="*/ 145024 h 874313"/>
              <a:gd name="connsiteX4" fmla="*/ 791602 w 791603"/>
              <a:gd name="connsiteY4" fmla="*/ 442120 h 874313"/>
              <a:gd name="connsiteX5" fmla="*/ 656352 w 791603"/>
              <a:gd name="connsiteY5" fmla="*/ 738237 h 874313"/>
              <a:gd name="connsiteX6" fmla="*/ 391552 w 791603"/>
              <a:gd name="connsiteY6" fmla="*/ 868364 h 874313"/>
              <a:gd name="connsiteX7" fmla="*/ 119495 w 791603"/>
              <a:gd name="connsiteY7" fmla="*/ 773933 h 874313"/>
              <a:gd name="connsiteX8" fmla="*/ 40297 w 791603"/>
              <a:gd name="connsiteY8" fmla="*/ 567547 h 874313"/>
              <a:gd name="connsiteX9" fmla="*/ 5789 w 791603"/>
              <a:gd name="connsiteY9" fmla="*/ 458787 h 874313"/>
              <a:gd name="connsiteX0" fmla="*/ 39387 w 784884"/>
              <a:gd name="connsiteY0" fmla="*/ 369060 h 874313"/>
              <a:gd name="connsiteX1" fmla="*/ 56781 w 784884"/>
              <a:gd name="connsiteY1" fmla="*/ 135498 h 874313"/>
              <a:gd name="connsiteX2" fmla="*/ 380071 w 784884"/>
              <a:gd name="connsiteY2" fmla="*/ 1588 h 874313"/>
              <a:gd name="connsiteX3" fmla="*/ 670023 w 784884"/>
              <a:gd name="connsiteY3" fmla="*/ 145024 h 874313"/>
              <a:gd name="connsiteX4" fmla="*/ 784883 w 784884"/>
              <a:gd name="connsiteY4" fmla="*/ 442120 h 874313"/>
              <a:gd name="connsiteX5" fmla="*/ 649633 w 784884"/>
              <a:gd name="connsiteY5" fmla="*/ 738237 h 874313"/>
              <a:gd name="connsiteX6" fmla="*/ 384833 w 784884"/>
              <a:gd name="connsiteY6" fmla="*/ 868364 h 874313"/>
              <a:gd name="connsiteX7" fmla="*/ 112776 w 784884"/>
              <a:gd name="connsiteY7" fmla="*/ 773933 h 874313"/>
              <a:gd name="connsiteX8" fmla="*/ 33578 w 784884"/>
              <a:gd name="connsiteY8" fmla="*/ 567547 h 874313"/>
              <a:gd name="connsiteX9" fmla="*/ 39387 w 784884"/>
              <a:gd name="connsiteY9" fmla="*/ 369060 h 874313"/>
              <a:gd name="connsiteX0" fmla="*/ 5810 w 751307"/>
              <a:gd name="connsiteY0" fmla="*/ 368237 h 873490"/>
              <a:gd name="connsiteX1" fmla="*/ 135805 w 751307"/>
              <a:gd name="connsiteY1" fmla="*/ 148794 h 873490"/>
              <a:gd name="connsiteX2" fmla="*/ 346494 w 751307"/>
              <a:gd name="connsiteY2" fmla="*/ 765 h 873490"/>
              <a:gd name="connsiteX3" fmla="*/ 636446 w 751307"/>
              <a:gd name="connsiteY3" fmla="*/ 144201 h 873490"/>
              <a:gd name="connsiteX4" fmla="*/ 751306 w 751307"/>
              <a:gd name="connsiteY4" fmla="*/ 441297 h 873490"/>
              <a:gd name="connsiteX5" fmla="*/ 616056 w 751307"/>
              <a:gd name="connsiteY5" fmla="*/ 737414 h 873490"/>
              <a:gd name="connsiteX6" fmla="*/ 351256 w 751307"/>
              <a:gd name="connsiteY6" fmla="*/ 867541 h 873490"/>
              <a:gd name="connsiteX7" fmla="*/ 79199 w 751307"/>
              <a:gd name="connsiteY7" fmla="*/ 773110 h 873490"/>
              <a:gd name="connsiteX8" fmla="*/ 1 w 751307"/>
              <a:gd name="connsiteY8" fmla="*/ 566724 h 873490"/>
              <a:gd name="connsiteX9" fmla="*/ 5810 w 751307"/>
              <a:gd name="connsiteY9" fmla="*/ 368237 h 87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1307" h="873490">
                <a:moveTo>
                  <a:pt x="5810" y="368237"/>
                </a:moveTo>
                <a:cubicBezTo>
                  <a:pt x="5810" y="246980"/>
                  <a:pt x="79024" y="210039"/>
                  <a:pt x="135805" y="148794"/>
                </a:cubicBezTo>
                <a:cubicBezTo>
                  <a:pt x="192586" y="87549"/>
                  <a:pt x="263054" y="1530"/>
                  <a:pt x="346494" y="765"/>
                </a:cubicBezTo>
                <a:cubicBezTo>
                  <a:pt x="429934" y="0"/>
                  <a:pt x="568977" y="70779"/>
                  <a:pt x="636446" y="144201"/>
                </a:cubicBezTo>
                <a:cubicBezTo>
                  <a:pt x="703915" y="217623"/>
                  <a:pt x="751307" y="320040"/>
                  <a:pt x="751306" y="441297"/>
                </a:cubicBezTo>
                <a:cubicBezTo>
                  <a:pt x="751306" y="562554"/>
                  <a:pt x="682731" y="666373"/>
                  <a:pt x="616056" y="737414"/>
                </a:cubicBezTo>
                <a:cubicBezTo>
                  <a:pt x="549381" y="808455"/>
                  <a:pt x="440732" y="861592"/>
                  <a:pt x="351256" y="867541"/>
                </a:cubicBezTo>
                <a:cubicBezTo>
                  <a:pt x="261780" y="873490"/>
                  <a:pt x="137741" y="823246"/>
                  <a:pt x="79199" y="773110"/>
                </a:cubicBezTo>
                <a:cubicBezTo>
                  <a:pt x="20657" y="722974"/>
                  <a:pt x="0" y="687981"/>
                  <a:pt x="1" y="566724"/>
                </a:cubicBezTo>
                <a:cubicBezTo>
                  <a:pt x="1" y="566723"/>
                  <a:pt x="5810" y="368238"/>
                  <a:pt x="5810" y="368237"/>
                </a:cubicBezTo>
              </a:path>
            </a:pathLst>
          </a:custGeom>
          <a:gradFill>
            <a:gsLst>
              <a:gs pos="0">
                <a:schemeClr val="tx2">
                  <a:lumMod val="60000"/>
                  <a:lumOff val="40000"/>
                  <a:alpha val="68000"/>
                </a:schemeClr>
              </a:gs>
              <a:gs pos="100000">
                <a:schemeClr val="tx2">
                  <a:lumMod val="20000"/>
                  <a:lumOff val="80000"/>
                  <a:alpha val="27000"/>
                </a:schemeClr>
              </a:gs>
            </a:gsLst>
            <a:lin ang="90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7" name="자유형: 도형 6"/>
          <p:cNvSpPr/>
          <p:nvPr/>
        </p:nvSpPr>
        <p:spPr>
          <a:xfrm rot="3498807">
            <a:off x="8312883" y="3922758"/>
            <a:ext cx="677408" cy="739189"/>
          </a:xfrm>
          <a:custGeom>
            <a:avLst/>
            <a:gdLst>
              <a:gd name="connsiteX0" fmla="*/ 0 w 914400"/>
              <a:gd name="connsiteY0" fmla="*/ 457200 h 914400"/>
              <a:gd name="connsiteX1" fmla="*/ 133911 w 914400"/>
              <a:gd name="connsiteY1" fmla="*/ 133911 h 914400"/>
              <a:gd name="connsiteX2" fmla="*/ 457201 w 914400"/>
              <a:gd name="connsiteY2" fmla="*/ 1 h 914400"/>
              <a:gd name="connsiteX3" fmla="*/ 780490 w 914400"/>
              <a:gd name="connsiteY3" fmla="*/ 133912 h 914400"/>
              <a:gd name="connsiteX4" fmla="*/ 914400 w 914400"/>
              <a:gd name="connsiteY4" fmla="*/ 457202 h 914400"/>
              <a:gd name="connsiteX5" fmla="*/ 780489 w 914400"/>
              <a:gd name="connsiteY5" fmla="*/ 780491 h 914400"/>
              <a:gd name="connsiteX6" fmla="*/ 457200 w 914400"/>
              <a:gd name="connsiteY6" fmla="*/ 914402 h 914400"/>
              <a:gd name="connsiteX7" fmla="*/ 133911 w 914400"/>
              <a:gd name="connsiteY7" fmla="*/ 780491 h 914400"/>
              <a:gd name="connsiteX8" fmla="*/ 1 w 914400"/>
              <a:gd name="connsiteY8" fmla="*/ 457202 h 914400"/>
              <a:gd name="connsiteX9" fmla="*/ 0 w 914400"/>
              <a:gd name="connsiteY9" fmla="*/ 457200 h 914400"/>
              <a:gd name="connsiteX0" fmla="*/ 76200 w 914401"/>
              <a:gd name="connsiteY0" fmla="*/ 457200 h 914402"/>
              <a:gd name="connsiteX1" fmla="*/ 133911 w 914401"/>
              <a:gd name="connsiteY1" fmla="*/ 133911 h 914402"/>
              <a:gd name="connsiteX2" fmla="*/ 457201 w 914401"/>
              <a:gd name="connsiteY2" fmla="*/ 1 h 914402"/>
              <a:gd name="connsiteX3" fmla="*/ 780490 w 914401"/>
              <a:gd name="connsiteY3" fmla="*/ 133912 h 914402"/>
              <a:gd name="connsiteX4" fmla="*/ 914400 w 914401"/>
              <a:gd name="connsiteY4" fmla="*/ 457202 h 914402"/>
              <a:gd name="connsiteX5" fmla="*/ 780489 w 914401"/>
              <a:gd name="connsiteY5" fmla="*/ 780491 h 914402"/>
              <a:gd name="connsiteX6" fmla="*/ 457200 w 914401"/>
              <a:gd name="connsiteY6" fmla="*/ 914402 h 914402"/>
              <a:gd name="connsiteX7" fmla="*/ 133911 w 914401"/>
              <a:gd name="connsiteY7" fmla="*/ 780491 h 914402"/>
              <a:gd name="connsiteX8" fmla="*/ 1 w 914401"/>
              <a:gd name="connsiteY8" fmla="*/ 457202 h 914402"/>
              <a:gd name="connsiteX9" fmla="*/ 76200 w 914401"/>
              <a:gd name="connsiteY9" fmla="*/ 457200 h 914402"/>
              <a:gd name="connsiteX0" fmla="*/ 16669 w 854870"/>
              <a:gd name="connsiteY0" fmla="*/ 457200 h 914402"/>
              <a:gd name="connsiteX1" fmla="*/ 74380 w 854870"/>
              <a:gd name="connsiteY1" fmla="*/ 133911 h 914402"/>
              <a:gd name="connsiteX2" fmla="*/ 397670 w 854870"/>
              <a:gd name="connsiteY2" fmla="*/ 1 h 914402"/>
              <a:gd name="connsiteX3" fmla="*/ 720959 w 854870"/>
              <a:gd name="connsiteY3" fmla="*/ 133912 h 914402"/>
              <a:gd name="connsiteX4" fmla="*/ 854869 w 854870"/>
              <a:gd name="connsiteY4" fmla="*/ 457202 h 914402"/>
              <a:gd name="connsiteX5" fmla="*/ 720958 w 854870"/>
              <a:gd name="connsiteY5" fmla="*/ 780491 h 914402"/>
              <a:gd name="connsiteX6" fmla="*/ 397669 w 854870"/>
              <a:gd name="connsiteY6" fmla="*/ 914402 h 914402"/>
              <a:gd name="connsiteX7" fmla="*/ 74380 w 854870"/>
              <a:gd name="connsiteY7" fmla="*/ 780491 h 914402"/>
              <a:gd name="connsiteX8" fmla="*/ 1 w 854870"/>
              <a:gd name="connsiteY8" fmla="*/ 581027 h 914402"/>
              <a:gd name="connsiteX9" fmla="*/ 16669 w 854870"/>
              <a:gd name="connsiteY9" fmla="*/ 457200 h 914402"/>
              <a:gd name="connsiteX0" fmla="*/ 16669 w 854870"/>
              <a:gd name="connsiteY0" fmla="*/ 457200 h 866777"/>
              <a:gd name="connsiteX1" fmla="*/ 74380 w 854870"/>
              <a:gd name="connsiteY1" fmla="*/ 133911 h 866777"/>
              <a:gd name="connsiteX2" fmla="*/ 397670 w 854870"/>
              <a:gd name="connsiteY2" fmla="*/ 1 h 866777"/>
              <a:gd name="connsiteX3" fmla="*/ 720959 w 854870"/>
              <a:gd name="connsiteY3" fmla="*/ 133912 h 866777"/>
              <a:gd name="connsiteX4" fmla="*/ 854869 w 854870"/>
              <a:gd name="connsiteY4" fmla="*/ 457202 h 866777"/>
              <a:gd name="connsiteX5" fmla="*/ 720958 w 854870"/>
              <a:gd name="connsiteY5" fmla="*/ 780491 h 866777"/>
              <a:gd name="connsiteX6" fmla="*/ 402432 w 854870"/>
              <a:gd name="connsiteY6" fmla="*/ 866777 h 866777"/>
              <a:gd name="connsiteX7" fmla="*/ 74380 w 854870"/>
              <a:gd name="connsiteY7" fmla="*/ 780491 h 866777"/>
              <a:gd name="connsiteX8" fmla="*/ 1 w 854870"/>
              <a:gd name="connsiteY8" fmla="*/ 581027 h 866777"/>
              <a:gd name="connsiteX9" fmla="*/ 16669 w 854870"/>
              <a:gd name="connsiteY9" fmla="*/ 457200 h 866777"/>
              <a:gd name="connsiteX0" fmla="*/ 16669 w 802483"/>
              <a:gd name="connsiteY0" fmla="*/ 457200 h 866777"/>
              <a:gd name="connsiteX1" fmla="*/ 74380 w 802483"/>
              <a:gd name="connsiteY1" fmla="*/ 133911 h 866777"/>
              <a:gd name="connsiteX2" fmla="*/ 397670 w 802483"/>
              <a:gd name="connsiteY2" fmla="*/ 1 h 866777"/>
              <a:gd name="connsiteX3" fmla="*/ 720959 w 802483"/>
              <a:gd name="connsiteY3" fmla="*/ 133912 h 866777"/>
              <a:gd name="connsiteX4" fmla="*/ 802482 w 802483"/>
              <a:gd name="connsiteY4" fmla="*/ 440533 h 866777"/>
              <a:gd name="connsiteX5" fmla="*/ 720958 w 802483"/>
              <a:gd name="connsiteY5" fmla="*/ 780491 h 866777"/>
              <a:gd name="connsiteX6" fmla="*/ 402432 w 802483"/>
              <a:gd name="connsiteY6" fmla="*/ 866777 h 866777"/>
              <a:gd name="connsiteX7" fmla="*/ 74380 w 802483"/>
              <a:gd name="connsiteY7" fmla="*/ 780491 h 866777"/>
              <a:gd name="connsiteX8" fmla="*/ 1 w 802483"/>
              <a:gd name="connsiteY8" fmla="*/ 581027 h 866777"/>
              <a:gd name="connsiteX9" fmla="*/ 16669 w 802483"/>
              <a:gd name="connsiteY9" fmla="*/ 457200 h 866777"/>
              <a:gd name="connsiteX0" fmla="*/ 16669 w 802483"/>
              <a:gd name="connsiteY0" fmla="*/ 458787 h 868364"/>
              <a:gd name="connsiteX1" fmla="*/ 74380 w 802483"/>
              <a:gd name="connsiteY1" fmla="*/ 135498 h 868364"/>
              <a:gd name="connsiteX2" fmla="*/ 397670 w 802483"/>
              <a:gd name="connsiteY2" fmla="*/ 1588 h 868364"/>
              <a:gd name="connsiteX3" fmla="*/ 687622 w 802483"/>
              <a:gd name="connsiteY3" fmla="*/ 145024 h 868364"/>
              <a:gd name="connsiteX4" fmla="*/ 802482 w 802483"/>
              <a:gd name="connsiteY4" fmla="*/ 442120 h 868364"/>
              <a:gd name="connsiteX5" fmla="*/ 720958 w 802483"/>
              <a:gd name="connsiteY5" fmla="*/ 782078 h 868364"/>
              <a:gd name="connsiteX6" fmla="*/ 402432 w 802483"/>
              <a:gd name="connsiteY6" fmla="*/ 868364 h 868364"/>
              <a:gd name="connsiteX7" fmla="*/ 74380 w 802483"/>
              <a:gd name="connsiteY7" fmla="*/ 782078 h 868364"/>
              <a:gd name="connsiteX8" fmla="*/ 1 w 802483"/>
              <a:gd name="connsiteY8" fmla="*/ 582614 h 868364"/>
              <a:gd name="connsiteX9" fmla="*/ 16669 w 802483"/>
              <a:gd name="connsiteY9" fmla="*/ 458787 h 868364"/>
              <a:gd name="connsiteX0" fmla="*/ 16669 w 802483"/>
              <a:gd name="connsiteY0" fmla="*/ 458787 h 875671"/>
              <a:gd name="connsiteX1" fmla="*/ 74380 w 802483"/>
              <a:gd name="connsiteY1" fmla="*/ 135498 h 875671"/>
              <a:gd name="connsiteX2" fmla="*/ 397670 w 802483"/>
              <a:gd name="connsiteY2" fmla="*/ 1588 h 875671"/>
              <a:gd name="connsiteX3" fmla="*/ 687622 w 802483"/>
              <a:gd name="connsiteY3" fmla="*/ 145024 h 875671"/>
              <a:gd name="connsiteX4" fmla="*/ 802482 w 802483"/>
              <a:gd name="connsiteY4" fmla="*/ 442120 h 875671"/>
              <a:gd name="connsiteX5" fmla="*/ 667232 w 802483"/>
              <a:gd name="connsiteY5" fmla="*/ 738237 h 875671"/>
              <a:gd name="connsiteX6" fmla="*/ 402432 w 802483"/>
              <a:gd name="connsiteY6" fmla="*/ 868364 h 875671"/>
              <a:gd name="connsiteX7" fmla="*/ 74380 w 802483"/>
              <a:gd name="connsiteY7" fmla="*/ 782078 h 875671"/>
              <a:gd name="connsiteX8" fmla="*/ 1 w 802483"/>
              <a:gd name="connsiteY8" fmla="*/ 582614 h 875671"/>
              <a:gd name="connsiteX9" fmla="*/ 16669 w 802483"/>
              <a:gd name="connsiteY9" fmla="*/ 458787 h 875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2483" h="875671">
                <a:moveTo>
                  <a:pt x="16669" y="458787"/>
                </a:moveTo>
                <a:cubicBezTo>
                  <a:pt x="16669" y="337530"/>
                  <a:pt x="10880" y="211698"/>
                  <a:pt x="74380" y="135498"/>
                </a:cubicBezTo>
                <a:cubicBezTo>
                  <a:pt x="137880" y="59298"/>
                  <a:pt x="295463" y="0"/>
                  <a:pt x="397670" y="1588"/>
                </a:cubicBezTo>
                <a:cubicBezTo>
                  <a:pt x="499877" y="3176"/>
                  <a:pt x="620153" y="71602"/>
                  <a:pt x="687622" y="145024"/>
                </a:cubicBezTo>
                <a:cubicBezTo>
                  <a:pt x="755091" y="218446"/>
                  <a:pt x="802483" y="320863"/>
                  <a:pt x="802482" y="442120"/>
                </a:cubicBezTo>
                <a:cubicBezTo>
                  <a:pt x="802482" y="563377"/>
                  <a:pt x="733907" y="667196"/>
                  <a:pt x="667232" y="738237"/>
                </a:cubicBezTo>
                <a:cubicBezTo>
                  <a:pt x="600557" y="809278"/>
                  <a:pt x="501240" y="861057"/>
                  <a:pt x="402432" y="868364"/>
                </a:cubicBezTo>
                <a:cubicBezTo>
                  <a:pt x="303624" y="875671"/>
                  <a:pt x="141452" y="829703"/>
                  <a:pt x="74380" y="782078"/>
                </a:cubicBezTo>
                <a:cubicBezTo>
                  <a:pt x="7308" y="734453"/>
                  <a:pt x="0" y="703871"/>
                  <a:pt x="1" y="582614"/>
                </a:cubicBezTo>
                <a:cubicBezTo>
                  <a:pt x="1" y="582613"/>
                  <a:pt x="16669" y="458788"/>
                  <a:pt x="16669" y="458787"/>
                </a:cubicBezTo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  <a:alpha val="94000"/>
                </a:schemeClr>
              </a:gs>
              <a:gs pos="100000">
                <a:schemeClr val="accent1">
                  <a:lumMod val="40000"/>
                  <a:lumOff val="60000"/>
                  <a:alpha val="0"/>
                </a:schemeClr>
              </a:gs>
            </a:gsLst>
            <a:lin ang="42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8" name="자유형: 도형 7"/>
          <p:cNvSpPr/>
          <p:nvPr/>
        </p:nvSpPr>
        <p:spPr>
          <a:xfrm rot="2152626" flipH="1" flipV="1">
            <a:off x="-888228" y="-84071"/>
            <a:ext cx="2858225" cy="3289000"/>
          </a:xfrm>
          <a:custGeom>
            <a:avLst/>
            <a:gdLst>
              <a:gd name="connsiteX0" fmla="*/ 2239997 w 2438400"/>
              <a:gd name="connsiteY0" fmla="*/ 1885851 h 2438400"/>
              <a:gd name="connsiteX1" fmla="*/ 753688 w 2438400"/>
              <a:gd name="connsiteY1" fmla="*/ 2346031 h 2438400"/>
              <a:gd name="connsiteX2" fmla="*/ 25529 w 2438400"/>
              <a:gd name="connsiteY2" fmla="*/ 971016 h 2438400"/>
              <a:gd name="connsiteX3" fmla="*/ 1241425 w 2438400"/>
              <a:gd name="connsiteY3" fmla="*/ 203 h 2438400"/>
              <a:gd name="connsiteX4" fmla="*/ 2239997 w 2438400"/>
              <a:gd name="connsiteY4" fmla="*/ 1885851 h 2438400"/>
              <a:gd name="connsiteX0" fmla="*/ 2202582 w 2202582"/>
              <a:gd name="connsiteY0" fmla="*/ 1896331 h 2509981"/>
              <a:gd name="connsiteX1" fmla="*/ 716273 w 2202582"/>
              <a:gd name="connsiteY1" fmla="*/ 2356511 h 2509981"/>
              <a:gd name="connsiteX2" fmla="*/ 119298 w 2202582"/>
              <a:gd name="connsiteY2" fmla="*/ 975512 h 2509981"/>
              <a:gd name="connsiteX3" fmla="*/ 1204010 w 2202582"/>
              <a:gd name="connsiteY3" fmla="*/ 10683 h 2509981"/>
              <a:gd name="connsiteX4" fmla="*/ 2202582 w 2202582"/>
              <a:gd name="connsiteY4" fmla="*/ 1896331 h 2509981"/>
              <a:gd name="connsiteX0" fmla="*/ 2149914 w 2149914"/>
              <a:gd name="connsiteY0" fmla="*/ 1896331 h 2387008"/>
              <a:gd name="connsiteX1" fmla="*/ 751562 w 2149914"/>
              <a:gd name="connsiteY1" fmla="*/ 2207311 h 2387008"/>
              <a:gd name="connsiteX2" fmla="*/ 66630 w 2149914"/>
              <a:gd name="connsiteY2" fmla="*/ 975512 h 2387008"/>
              <a:gd name="connsiteX3" fmla="*/ 1151342 w 2149914"/>
              <a:gd name="connsiteY3" fmla="*/ 10683 h 2387008"/>
              <a:gd name="connsiteX4" fmla="*/ 2149914 w 2149914"/>
              <a:gd name="connsiteY4" fmla="*/ 1896331 h 2387008"/>
              <a:gd name="connsiteX0" fmla="*/ 2109184 w 2109184"/>
              <a:gd name="connsiteY0" fmla="*/ 1896331 h 2387008"/>
              <a:gd name="connsiteX1" fmla="*/ 955211 w 2109184"/>
              <a:gd name="connsiteY1" fmla="*/ 2037418 h 2387008"/>
              <a:gd name="connsiteX2" fmla="*/ 25900 w 2109184"/>
              <a:gd name="connsiteY2" fmla="*/ 975512 h 2387008"/>
              <a:gd name="connsiteX3" fmla="*/ 1110612 w 2109184"/>
              <a:gd name="connsiteY3" fmla="*/ 10683 h 2387008"/>
              <a:gd name="connsiteX4" fmla="*/ 2109184 w 2109184"/>
              <a:gd name="connsiteY4" fmla="*/ 1896331 h 2387008"/>
              <a:gd name="connsiteX0" fmla="*/ 1584521 w 1584521"/>
              <a:gd name="connsiteY0" fmla="*/ 1896331 h 2387008"/>
              <a:gd name="connsiteX1" fmla="*/ 430548 w 1584521"/>
              <a:gd name="connsiteY1" fmla="*/ 2037418 h 2387008"/>
              <a:gd name="connsiteX2" fmla="*/ 41167 w 1584521"/>
              <a:gd name="connsiteY2" fmla="*/ 796374 h 2387008"/>
              <a:gd name="connsiteX3" fmla="*/ 585949 w 1584521"/>
              <a:gd name="connsiteY3" fmla="*/ 10683 h 2387008"/>
              <a:gd name="connsiteX4" fmla="*/ 1584521 w 1584521"/>
              <a:gd name="connsiteY4" fmla="*/ 1896331 h 238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4521" h="2387008">
                <a:moveTo>
                  <a:pt x="1584521" y="1896331"/>
                </a:moveTo>
                <a:cubicBezTo>
                  <a:pt x="1264075" y="2387008"/>
                  <a:pt x="687774" y="2220744"/>
                  <a:pt x="430548" y="2037418"/>
                </a:cubicBezTo>
                <a:cubicBezTo>
                  <a:pt x="173322" y="1854092"/>
                  <a:pt x="15267" y="1134163"/>
                  <a:pt x="41167" y="796374"/>
                </a:cubicBezTo>
                <a:cubicBezTo>
                  <a:pt x="67067" y="458585"/>
                  <a:pt x="0" y="0"/>
                  <a:pt x="585949" y="10683"/>
                </a:cubicBezTo>
                <a:lnTo>
                  <a:pt x="1584521" y="1896331"/>
                </a:lnTo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  <a:alpha val="61000"/>
                </a:schemeClr>
              </a:gs>
              <a:gs pos="100000">
                <a:schemeClr val="accent1">
                  <a:lumMod val="40000"/>
                  <a:lumOff val="60000"/>
                  <a:alpha val="0"/>
                </a:schemeClr>
              </a:gs>
            </a:gsLst>
            <a:lin ang="198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9" name="자유형: 도형 8"/>
          <p:cNvSpPr/>
          <p:nvPr/>
        </p:nvSpPr>
        <p:spPr>
          <a:xfrm rot="19473186" flipV="1">
            <a:off x="8218777" y="4967089"/>
            <a:ext cx="1417423" cy="1631049"/>
          </a:xfrm>
          <a:custGeom>
            <a:avLst/>
            <a:gdLst>
              <a:gd name="connsiteX0" fmla="*/ 2239997 w 2438400"/>
              <a:gd name="connsiteY0" fmla="*/ 1885851 h 2438400"/>
              <a:gd name="connsiteX1" fmla="*/ 753688 w 2438400"/>
              <a:gd name="connsiteY1" fmla="*/ 2346031 h 2438400"/>
              <a:gd name="connsiteX2" fmla="*/ 25529 w 2438400"/>
              <a:gd name="connsiteY2" fmla="*/ 971016 h 2438400"/>
              <a:gd name="connsiteX3" fmla="*/ 1241425 w 2438400"/>
              <a:gd name="connsiteY3" fmla="*/ 203 h 2438400"/>
              <a:gd name="connsiteX4" fmla="*/ 2239997 w 2438400"/>
              <a:gd name="connsiteY4" fmla="*/ 1885851 h 2438400"/>
              <a:gd name="connsiteX0" fmla="*/ 2202582 w 2202582"/>
              <a:gd name="connsiteY0" fmla="*/ 1896331 h 2509981"/>
              <a:gd name="connsiteX1" fmla="*/ 716273 w 2202582"/>
              <a:gd name="connsiteY1" fmla="*/ 2356511 h 2509981"/>
              <a:gd name="connsiteX2" fmla="*/ 119298 w 2202582"/>
              <a:gd name="connsiteY2" fmla="*/ 975512 h 2509981"/>
              <a:gd name="connsiteX3" fmla="*/ 1204010 w 2202582"/>
              <a:gd name="connsiteY3" fmla="*/ 10683 h 2509981"/>
              <a:gd name="connsiteX4" fmla="*/ 2202582 w 2202582"/>
              <a:gd name="connsiteY4" fmla="*/ 1896331 h 2509981"/>
              <a:gd name="connsiteX0" fmla="*/ 2149914 w 2149914"/>
              <a:gd name="connsiteY0" fmla="*/ 1896331 h 2387008"/>
              <a:gd name="connsiteX1" fmla="*/ 751562 w 2149914"/>
              <a:gd name="connsiteY1" fmla="*/ 2207311 h 2387008"/>
              <a:gd name="connsiteX2" fmla="*/ 66630 w 2149914"/>
              <a:gd name="connsiteY2" fmla="*/ 975512 h 2387008"/>
              <a:gd name="connsiteX3" fmla="*/ 1151342 w 2149914"/>
              <a:gd name="connsiteY3" fmla="*/ 10683 h 2387008"/>
              <a:gd name="connsiteX4" fmla="*/ 2149914 w 2149914"/>
              <a:gd name="connsiteY4" fmla="*/ 1896331 h 2387008"/>
              <a:gd name="connsiteX0" fmla="*/ 2109184 w 2109184"/>
              <a:gd name="connsiteY0" fmla="*/ 1896331 h 2387008"/>
              <a:gd name="connsiteX1" fmla="*/ 955211 w 2109184"/>
              <a:gd name="connsiteY1" fmla="*/ 2037418 h 2387008"/>
              <a:gd name="connsiteX2" fmla="*/ 25900 w 2109184"/>
              <a:gd name="connsiteY2" fmla="*/ 975512 h 2387008"/>
              <a:gd name="connsiteX3" fmla="*/ 1110612 w 2109184"/>
              <a:gd name="connsiteY3" fmla="*/ 10683 h 2387008"/>
              <a:gd name="connsiteX4" fmla="*/ 2109184 w 2109184"/>
              <a:gd name="connsiteY4" fmla="*/ 1896331 h 2387008"/>
              <a:gd name="connsiteX0" fmla="*/ 1584521 w 1584521"/>
              <a:gd name="connsiteY0" fmla="*/ 1896331 h 2387008"/>
              <a:gd name="connsiteX1" fmla="*/ 430548 w 1584521"/>
              <a:gd name="connsiteY1" fmla="*/ 2037418 h 2387008"/>
              <a:gd name="connsiteX2" fmla="*/ 41167 w 1584521"/>
              <a:gd name="connsiteY2" fmla="*/ 796374 h 2387008"/>
              <a:gd name="connsiteX3" fmla="*/ 585949 w 1584521"/>
              <a:gd name="connsiteY3" fmla="*/ 10683 h 2387008"/>
              <a:gd name="connsiteX4" fmla="*/ 1584521 w 1584521"/>
              <a:gd name="connsiteY4" fmla="*/ 1896331 h 238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4521" h="2387008">
                <a:moveTo>
                  <a:pt x="1584521" y="1896331"/>
                </a:moveTo>
                <a:cubicBezTo>
                  <a:pt x="1264075" y="2387008"/>
                  <a:pt x="687774" y="2220744"/>
                  <a:pt x="430548" y="2037418"/>
                </a:cubicBezTo>
                <a:cubicBezTo>
                  <a:pt x="173322" y="1854092"/>
                  <a:pt x="15267" y="1134163"/>
                  <a:pt x="41167" y="796374"/>
                </a:cubicBezTo>
                <a:cubicBezTo>
                  <a:pt x="67067" y="458585"/>
                  <a:pt x="0" y="0"/>
                  <a:pt x="585949" y="10683"/>
                </a:cubicBezTo>
                <a:lnTo>
                  <a:pt x="1584521" y="1896331"/>
                </a:lnTo>
              </a:path>
            </a:pathLst>
          </a:custGeom>
          <a:gradFill>
            <a:gsLst>
              <a:gs pos="0">
                <a:schemeClr val="bg2">
                  <a:alpha val="59000"/>
                </a:schemeClr>
              </a:gs>
              <a:gs pos="100000">
                <a:schemeClr val="bg2">
                  <a:lumMod val="75000"/>
                  <a:alpha val="90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0" name="자유형: 도형 9"/>
          <p:cNvSpPr/>
          <p:nvPr/>
        </p:nvSpPr>
        <p:spPr>
          <a:xfrm rot="14524539" flipV="1">
            <a:off x="482990" y="-568624"/>
            <a:ext cx="2149914" cy="2387007"/>
          </a:xfrm>
          <a:custGeom>
            <a:avLst/>
            <a:gdLst>
              <a:gd name="connsiteX0" fmla="*/ 2239997 w 2438400"/>
              <a:gd name="connsiteY0" fmla="*/ 1885851 h 2438400"/>
              <a:gd name="connsiteX1" fmla="*/ 753688 w 2438400"/>
              <a:gd name="connsiteY1" fmla="*/ 2346031 h 2438400"/>
              <a:gd name="connsiteX2" fmla="*/ 25529 w 2438400"/>
              <a:gd name="connsiteY2" fmla="*/ 971016 h 2438400"/>
              <a:gd name="connsiteX3" fmla="*/ 1241425 w 2438400"/>
              <a:gd name="connsiteY3" fmla="*/ 203 h 2438400"/>
              <a:gd name="connsiteX4" fmla="*/ 2239997 w 2438400"/>
              <a:gd name="connsiteY4" fmla="*/ 1885851 h 2438400"/>
              <a:gd name="connsiteX0" fmla="*/ 2202582 w 2202582"/>
              <a:gd name="connsiteY0" fmla="*/ 1896331 h 2509981"/>
              <a:gd name="connsiteX1" fmla="*/ 716273 w 2202582"/>
              <a:gd name="connsiteY1" fmla="*/ 2356511 h 2509981"/>
              <a:gd name="connsiteX2" fmla="*/ 119298 w 2202582"/>
              <a:gd name="connsiteY2" fmla="*/ 975512 h 2509981"/>
              <a:gd name="connsiteX3" fmla="*/ 1204010 w 2202582"/>
              <a:gd name="connsiteY3" fmla="*/ 10683 h 2509981"/>
              <a:gd name="connsiteX4" fmla="*/ 2202582 w 2202582"/>
              <a:gd name="connsiteY4" fmla="*/ 1896331 h 2509981"/>
              <a:gd name="connsiteX0" fmla="*/ 2149914 w 2149914"/>
              <a:gd name="connsiteY0" fmla="*/ 1896331 h 2387008"/>
              <a:gd name="connsiteX1" fmla="*/ 751562 w 2149914"/>
              <a:gd name="connsiteY1" fmla="*/ 2207311 h 2387008"/>
              <a:gd name="connsiteX2" fmla="*/ 66630 w 2149914"/>
              <a:gd name="connsiteY2" fmla="*/ 975512 h 2387008"/>
              <a:gd name="connsiteX3" fmla="*/ 1151342 w 2149914"/>
              <a:gd name="connsiteY3" fmla="*/ 10683 h 2387008"/>
              <a:gd name="connsiteX4" fmla="*/ 2149914 w 2149914"/>
              <a:gd name="connsiteY4" fmla="*/ 1896331 h 238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9914" h="2387008">
                <a:moveTo>
                  <a:pt x="2149914" y="1896331"/>
                </a:moveTo>
                <a:cubicBezTo>
                  <a:pt x="1829468" y="2387008"/>
                  <a:pt x="1098776" y="2360781"/>
                  <a:pt x="751562" y="2207311"/>
                </a:cubicBezTo>
                <a:cubicBezTo>
                  <a:pt x="404348" y="2053841"/>
                  <a:pt x="0" y="1341617"/>
                  <a:pt x="66630" y="975512"/>
                </a:cubicBezTo>
                <a:cubicBezTo>
                  <a:pt x="133260" y="609407"/>
                  <a:pt x="565393" y="0"/>
                  <a:pt x="1151342" y="10683"/>
                </a:cubicBezTo>
                <a:lnTo>
                  <a:pt x="2149914" y="1896331"/>
                </a:lnTo>
              </a:path>
            </a:pathLst>
          </a:custGeom>
          <a:gradFill>
            <a:gsLst>
              <a:gs pos="0">
                <a:schemeClr val="bg2">
                  <a:alpha val="41000"/>
                </a:schemeClr>
              </a:gs>
              <a:gs pos="100000">
                <a:schemeClr val="bg2">
                  <a:lumMod val="75000"/>
                  <a:alpha val="71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pic>
        <p:nvPicPr>
          <p:cNvPr id="11" name="그림 10" descr="상단터치"/>
          <p:cNvPicPr>
            <a:picLocks noChangeAspect="1" noChangeArrowheads="1"/>
          </p:cNvPicPr>
          <p:nvPr/>
        </p:nvPicPr>
        <p:blipFill rotWithShape="1">
          <a:blip r:embed="rId2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9143999" cy="35242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2" name="자유형: 도형 11"/>
          <p:cNvSpPr/>
          <p:nvPr/>
        </p:nvSpPr>
        <p:spPr>
          <a:xfrm rot="13126932" flipH="1" flipV="1">
            <a:off x="8636701" y="4440722"/>
            <a:ext cx="828216" cy="953041"/>
          </a:xfrm>
          <a:custGeom>
            <a:avLst/>
            <a:gdLst>
              <a:gd name="connsiteX0" fmla="*/ 2239997 w 2438400"/>
              <a:gd name="connsiteY0" fmla="*/ 1885851 h 2438400"/>
              <a:gd name="connsiteX1" fmla="*/ 753688 w 2438400"/>
              <a:gd name="connsiteY1" fmla="*/ 2346031 h 2438400"/>
              <a:gd name="connsiteX2" fmla="*/ 25529 w 2438400"/>
              <a:gd name="connsiteY2" fmla="*/ 971016 h 2438400"/>
              <a:gd name="connsiteX3" fmla="*/ 1241425 w 2438400"/>
              <a:gd name="connsiteY3" fmla="*/ 203 h 2438400"/>
              <a:gd name="connsiteX4" fmla="*/ 2239997 w 2438400"/>
              <a:gd name="connsiteY4" fmla="*/ 1885851 h 2438400"/>
              <a:gd name="connsiteX0" fmla="*/ 2202582 w 2202582"/>
              <a:gd name="connsiteY0" fmla="*/ 1896331 h 2509981"/>
              <a:gd name="connsiteX1" fmla="*/ 716273 w 2202582"/>
              <a:gd name="connsiteY1" fmla="*/ 2356511 h 2509981"/>
              <a:gd name="connsiteX2" fmla="*/ 119298 w 2202582"/>
              <a:gd name="connsiteY2" fmla="*/ 975512 h 2509981"/>
              <a:gd name="connsiteX3" fmla="*/ 1204010 w 2202582"/>
              <a:gd name="connsiteY3" fmla="*/ 10683 h 2509981"/>
              <a:gd name="connsiteX4" fmla="*/ 2202582 w 2202582"/>
              <a:gd name="connsiteY4" fmla="*/ 1896331 h 2509981"/>
              <a:gd name="connsiteX0" fmla="*/ 2149914 w 2149914"/>
              <a:gd name="connsiteY0" fmla="*/ 1896331 h 2387008"/>
              <a:gd name="connsiteX1" fmla="*/ 751562 w 2149914"/>
              <a:gd name="connsiteY1" fmla="*/ 2207311 h 2387008"/>
              <a:gd name="connsiteX2" fmla="*/ 66630 w 2149914"/>
              <a:gd name="connsiteY2" fmla="*/ 975512 h 2387008"/>
              <a:gd name="connsiteX3" fmla="*/ 1151342 w 2149914"/>
              <a:gd name="connsiteY3" fmla="*/ 10683 h 2387008"/>
              <a:gd name="connsiteX4" fmla="*/ 2149914 w 2149914"/>
              <a:gd name="connsiteY4" fmla="*/ 1896331 h 2387008"/>
              <a:gd name="connsiteX0" fmla="*/ 2109184 w 2109184"/>
              <a:gd name="connsiteY0" fmla="*/ 1896331 h 2387008"/>
              <a:gd name="connsiteX1" fmla="*/ 955211 w 2109184"/>
              <a:gd name="connsiteY1" fmla="*/ 2037418 h 2387008"/>
              <a:gd name="connsiteX2" fmla="*/ 25900 w 2109184"/>
              <a:gd name="connsiteY2" fmla="*/ 975512 h 2387008"/>
              <a:gd name="connsiteX3" fmla="*/ 1110612 w 2109184"/>
              <a:gd name="connsiteY3" fmla="*/ 10683 h 2387008"/>
              <a:gd name="connsiteX4" fmla="*/ 2109184 w 2109184"/>
              <a:gd name="connsiteY4" fmla="*/ 1896331 h 2387008"/>
              <a:gd name="connsiteX0" fmla="*/ 1584521 w 1584521"/>
              <a:gd name="connsiteY0" fmla="*/ 1896331 h 2387008"/>
              <a:gd name="connsiteX1" fmla="*/ 430548 w 1584521"/>
              <a:gd name="connsiteY1" fmla="*/ 2037418 h 2387008"/>
              <a:gd name="connsiteX2" fmla="*/ 41167 w 1584521"/>
              <a:gd name="connsiteY2" fmla="*/ 796374 h 2387008"/>
              <a:gd name="connsiteX3" fmla="*/ 585949 w 1584521"/>
              <a:gd name="connsiteY3" fmla="*/ 10683 h 2387008"/>
              <a:gd name="connsiteX4" fmla="*/ 1584521 w 1584521"/>
              <a:gd name="connsiteY4" fmla="*/ 1896331 h 238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4521" h="2387008">
                <a:moveTo>
                  <a:pt x="1584521" y="1896331"/>
                </a:moveTo>
                <a:cubicBezTo>
                  <a:pt x="1264075" y="2387008"/>
                  <a:pt x="687774" y="2220744"/>
                  <a:pt x="430548" y="2037418"/>
                </a:cubicBezTo>
                <a:cubicBezTo>
                  <a:pt x="173322" y="1854092"/>
                  <a:pt x="15267" y="1134163"/>
                  <a:pt x="41167" y="796374"/>
                </a:cubicBezTo>
                <a:cubicBezTo>
                  <a:pt x="67067" y="458585"/>
                  <a:pt x="0" y="0"/>
                  <a:pt x="585949" y="10683"/>
                </a:cubicBezTo>
                <a:lnTo>
                  <a:pt x="1584521" y="1896331"/>
                </a:lnTo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  <a:alpha val="83000"/>
                </a:schemeClr>
              </a:gs>
              <a:gs pos="100000">
                <a:schemeClr val="accent1">
                  <a:lumMod val="40000"/>
                  <a:lumOff val="60000"/>
                  <a:alpha val="35000"/>
                </a:schemeClr>
              </a:gs>
            </a:gsLst>
            <a:lin ang="198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57199" y="2677886"/>
            <a:ext cx="8229599" cy="1568898"/>
          </a:xfrm>
        </p:spPr>
        <p:txBody>
          <a:bodyPr/>
          <a:lstStyle>
            <a:lvl1pPr algn="ctr">
              <a:defRPr sz="5400">
                <a:solidFill>
                  <a:schemeClr val="accent5"/>
                </a:solidFill>
              </a:defRPr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 lang="ko-KR" altLang="en-US"/>
            </a:pPr>
            <a:fld id="{2C31EB75-E64F-4D33-B70A-52CB2E4EB5F4}" type="datetime1">
              <a:rPr lang="ko-KR" altLang="en-US"/>
              <a:pPr>
                <a:defRPr lang="ko-KR" altLang="en-US"/>
              </a:pPr>
              <a:t>2026-04-11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 lang="ko-KR" altLang="en-US"/>
            </a:pPr>
            <a:fld id="{47C650CC-5EDF-4A9F-AC2C-F074E03D503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69570" y="1000108"/>
            <a:ext cx="6204857" cy="923925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/>
          </p:nvPr>
        </p:nvSpPr>
        <p:spPr>
          <a:xfrm>
            <a:off x="1478437" y="2286000"/>
            <a:ext cx="6206399" cy="3429000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첫째 목차</a:t>
            </a:r>
          </a:p>
          <a:p>
            <a:pPr lvl="0">
              <a:defRPr lang="ko-KR" altLang="en-US"/>
            </a:pPr>
            <a:r>
              <a:rPr lang="ko-KR" altLang="en-US"/>
              <a:t>둘째 목차</a:t>
            </a:r>
          </a:p>
          <a:p>
            <a:pPr lvl="0">
              <a:defRPr lang="ko-KR" altLang="en-US"/>
            </a:pPr>
            <a:r>
              <a:rPr lang="ko-KR" altLang="en-US"/>
              <a:t>셋째 목차</a:t>
            </a:r>
          </a:p>
          <a:p>
            <a:pPr lvl="0">
              <a:defRPr lang="ko-KR" altLang="en-US"/>
            </a:pPr>
            <a:r>
              <a:rPr lang="ko-KR" altLang="en-US"/>
              <a:t>넷째 목차</a:t>
            </a:r>
          </a:p>
          <a:p>
            <a:pPr lvl="0">
              <a:defRPr lang="ko-KR" altLang="en-US"/>
            </a:pPr>
            <a:r>
              <a:rPr lang="ko-KR" altLang="en-US"/>
              <a:t>다섯째 목차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 lang="ko-KR" altLang="en-US"/>
            </a:pPr>
            <a:fld id="{2C31EB75-E64F-4D33-B70A-52CB2E4EB5F4}" type="datetime1">
              <a:rPr lang="ko-KR" altLang="en-US"/>
              <a:pPr>
                <a:defRPr lang="ko-KR" altLang="en-US"/>
              </a:pPr>
              <a:t>2026-04-11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 lang="ko-KR" altLang="en-US"/>
            </a:pPr>
            <a:fld id="{47C650CC-5EDF-4A9F-AC2C-F074E03D503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467599" y="274638"/>
            <a:ext cx="1219199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847114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F38B5ADD-133D-4FE1-AF97-1CF32717E8F2}" type="datetime1">
              <a:rPr lang="ko-KR" altLang="en-US"/>
              <a:pPr>
                <a:defRPr lang="ko-KR" altLang="en-US"/>
              </a:pPr>
              <a:t>2026-04-11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8F4ECA57-1034-4446-8203-94D9C1DE2B47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1D8BD707-D9CF-40AE-B4C6-C98DA3205C09}" type="datetime1">
              <a:rPr lang="en-US"/>
              <a:pPr lvl="0">
                <a:defRPr/>
              </a:pPr>
              <a:t>4/11/2026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B6F15528-21DE-4FAA-801E-634DDDAF4B2B}" type="slidenum">
              <a:rPr lang="ko-KR" altLang="en-US"/>
              <a:pPr lvl="0"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F38B5ADD-133D-4FE1-AF97-1CF32717E8F2}" type="datetime1">
              <a:rPr lang="ko-KR" altLang="en-US"/>
              <a:pPr>
                <a:defRPr lang="ko-KR" altLang="en-US"/>
              </a:pPr>
              <a:t>2026-04-11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8F4ECA57-1034-4446-8203-94D9C1DE2B47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199" y="6356350"/>
            <a:ext cx="2133599" cy="365125"/>
          </a:xfrm>
          <a:prstGeom prst="rect">
            <a:avLst/>
          </a:prstGeom>
        </p:spPr>
        <p:txBody>
          <a:bodyPr/>
          <a:lstStyle/>
          <a:p>
            <a:pPr>
              <a:defRPr lang="ko-KR" altLang="en-US"/>
            </a:pPr>
            <a:fld id="{2C31EB75-E64F-4D33-B70A-52CB2E4EB5F4}" type="datetime1">
              <a:rPr lang="ko-KR" altLang="en-US"/>
              <a:pPr>
                <a:defRPr lang="ko-KR" altLang="en-US"/>
              </a:pPr>
              <a:t>2026-04-11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47C650CC-5EDF-4A9F-AC2C-F074E03D503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라인"/>
          <p:cNvPicPr>
            <a:picLocks noChangeAspect="1" noChangeArrowheads="1"/>
          </p:cNvPicPr>
          <p:nvPr/>
        </p:nvPicPr>
        <p:blipFill rotWithShape="1">
          <a:blip r:embed="rId2">
            <a:alphaModFix/>
            <a:lum/>
          </a:blip>
          <a:srcRect/>
          <a:stretch>
            <a:fillRect/>
          </a:stretch>
        </p:blipFill>
        <p:spPr>
          <a:xfrm>
            <a:off x="0" y="6486525"/>
            <a:ext cx="9143999" cy="37147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8" name="자유형: 도형 7"/>
          <p:cNvSpPr/>
          <p:nvPr/>
        </p:nvSpPr>
        <p:spPr>
          <a:xfrm rot="21160224">
            <a:off x="4207282" y="1089941"/>
            <a:ext cx="2383416" cy="2195166"/>
          </a:xfrm>
          <a:custGeom>
            <a:avLst/>
            <a:gdLst>
              <a:gd name="connsiteX0" fmla="*/ 0 w 914400"/>
              <a:gd name="connsiteY0" fmla="*/ 457200 h 914400"/>
              <a:gd name="connsiteX1" fmla="*/ 133911 w 914400"/>
              <a:gd name="connsiteY1" fmla="*/ 133911 h 914400"/>
              <a:gd name="connsiteX2" fmla="*/ 457201 w 914400"/>
              <a:gd name="connsiteY2" fmla="*/ 1 h 914400"/>
              <a:gd name="connsiteX3" fmla="*/ 780490 w 914400"/>
              <a:gd name="connsiteY3" fmla="*/ 133912 h 914400"/>
              <a:gd name="connsiteX4" fmla="*/ 914400 w 914400"/>
              <a:gd name="connsiteY4" fmla="*/ 457202 h 914400"/>
              <a:gd name="connsiteX5" fmla="*/ 780489 w 914400"/>
              <a:gd name="connsiteY5" fmla="*/ 780491 h 914400"/>
              <a:gd name="connsiteX6" fmla="*/ 457200 w 914400"/>
              <a:gd name="connsiteY6" fmla="*/ 914402 h 914400"/>
              <a:gd name="connsiteX7" fmla="*/ 133911 w 914400"/>
              <a:gd name="connsiteY7" fmla="*/ 780491 h 914400"/>
              <a:gd name="connsiteX8" fmla="*/ 1 w 914400"/>
              <a:gd name="connsiteY8" fmla="*/ 457202 h 914400"/>
              <a:gd name="connsiteX9" fmla="*/ 0 w 914400"/>
              <a:gd name="connsiteY9" fmla="*/ 457200 h 914400"/>
              <a:gd name="connsiteX0" fmla="*/ 76200 w 914401"/>
              <a:gd name="connsiteY0" fmla="*/ 457200 h 914402"/>
              <a:gd name="connsiteX1" fmla="*/ 133911 w 914401"/>
              <a:gd name="connsiteY1" fmla="*/ 133911 h 914402"/>
              <a:gd name="connsiteX2" fmla="*/ 457201 w 914401"/>
              <a:gd name="connsiteY2" fmla="*/ 1 h 914402"/>
              <a:gd name="connsiteX3" fmla="*/ 780490 w 914401"/>
              <a:gd name="connsiteY3" fmla="*/ 133912 h 914402"/>
              <a:gd name="connsiteX4" fmla="*/ 914400 w 914401"/>
              <a:gd name="connsiteY4" fmla="*/ 457202 h 914402"/>
              <a:gd name="connsiteX5" fmla="*/ 780489 w 914401"/>
              <a:gd name="connsiteY5" fmla="*/ 780491 h 914402"/>
              <a:gd name="connsiteX6" fmla="*/ 457200 w 914401"/>
              <a:gd name="connsiteY6" fmla="*/ 914402 h 914402"/>
              <a:gd name="connsiteX7" fmla="*/ 133911 w 914401"/>
              <a:gd name="connsiteY7" fmla="*/ 780491 h 914402"/>
              <a:gd name="connsiteX8" fmla="*/ 1 w 914401"/>
              <a:gd name="connsiteY8" fmla="*/ 457202 h 914402"/>
              <a:gd name="connsiteX9" fmla="*/ 76200 w 914401"/>
              <a:gd name="connsiteY9" fmla="*/ 457200 h 914402"/>
              <a:gd name="connsiteX0" fmla="*/ 16669 w 854870"/>
              <a:gd name="connsiteY0" fmla="*/ 457200 h 914402"/>
              <a:gd name="connsiteX1" fmla="*/ 74380 w 854870"/>
              <a:gd name="connsiteY1" fmla="*/ 133911 h 914402"/>
              <a:gd name="connsiteX2" fmla="*/ 397670 w 854870"/>
              <a:gd name="connsiteY2" fmla="*/ 1 h 914402"/>
              <a:gd name="connsiteX3" fmla="*/ 720959 w 854870"/>
              <a:gd name="connsiteY3" fmla="*/ 133912 h 914402"/>
              <a:gd name="connsiteX4" fmla="*/ 854869 w 854870"/>
              <a:gd name="connsiteY4" fmla="*/ 457202 h 914402"/>
              <a:gd name="connsiteX5" fmla="*/ 720958 w 854870"/>
              <a:gd name="connsiteY5" fmla="*/ 780491 h 914402"/>
              <a:gd name="connsiteX6" fmla="*/ 397669 w 854870"/>
              <a:gd name="connsiteY6" fmla="*/ 914402 h 914402"/>
              <a:gd name="connsiteX7" fmla="*/ 74380 w 854870"/>
              <a:gd name="connsiteY7" fmla="*/ 780491 h 914402"/>
              <a:gd name="connsiteX8" fmla="*/ 1 w 854870"/>
              <a:gd name="connsiteY8" fmla="*/ 581027 h 914402"/>
              <a:gd name="connsiteX9" fmla="*/ 16669 w 854870"/>
              <a:gd name="connsiteY9" fmla="*/ 457200 h 914402"/>
              <a:gd name="connsiteX0" fmla="*/ 16669 w 854870"/>
              <a:gd name="connsiteY0" fmla="*/ 457200 h 866777"/>
              <a:gd name="connsiteX1" fmla="*/ 74380 w 854870"/>
              <a:gd name="connsiteY1" fmla="*/ 133911 h 866777"/>
              <a:gd name="connsiteX2" fmla="*/ 397670 w 854870"/>
              <a:gd name="connsiteY2" fmla="*/ 1 h 866777"/>
              <a:gd name="connsiteX3" fmla="*/ 720959 w 854870"/>
              <a:gd name="connsiteY3" fmla="*/ 133912 h 866777"/>
              <a:gd name="connsiteX4" fmla="*/ 854869 w 854870"/>
              <a:gd name="connsiteY4" fmla="*/ 457202 h 866777"/>
              <a:gd name="connsiteX5" fmla="*/ 720958 w 854870"/>
              <a:gd name="connsiteY5" fmla="*/ 780491 h 866777"/>
              <a:gd name="connsiteX6" fmla="*/ 402432 w 854870"/>
              <a:gd name="connsiteY6" fmla="*/ 866777 h 866777"/>
              <a:gd name="connsiteX7" fmla="*/ 74380 w 854870"/>
              <a:gd name="connsiteY7" fmla="*/ 780491 h 866777"/>
              <a:gd name="connsiteX8" fmla="*/ 1 w 854870"/>
              <a:gd name="connsiteY8" fmla="*/ 581027 h 866777"/>
              <a:gd name="connsiteX9" fmla="*/ 16669 w 854870"/>
              <a:gd name="connsiteY9" fmla="*/ 457200 h 866777"/>
              <a:gd name="connsiteX0" fmla="*/ 16669 w 802483"/>
              <a:gd name="connsiteY0" fmla="*/ 457200 h 866777"/>
              <a:gd name="connsiteX1" fmla="*/ 74380 w 802483"/>
              <a:gd name="connsiteY1" fmla="*/ 133911 h 866777"/>
              <a:gd name="connsiteX2" fmla="*/ 397670 w 802483"/>
              <a:gd name="connsiteY2" fmla="*/ 1 h 866777"/>
              <a:gd name="connsiteX3" fmla="*/ 720959 w 802483"/>
              <a:gd name="connsiteY3" fmla="*/ 133912 h 866777"/>
              <a:gd name="connsiteX4" fmla="*/ 802482 w 802483"/>
              <a:gd name="connsiteY4" fmla="*/ 440533 h 866777"/>
              <a:gd name="connsiteX5" fmla="*/ 720958 w 802483"/>
              <a:gd name="connsiteY5" fmla="*/ 780491 h 866777"/>
              <a:gd name="connsiteX6" fmla="*/ 402432 w 802483"/>
              <a:gd name="connsiteY6" fmla="*/ 866777 h 866777"/>
              <a:gd name="connsiteX7" fmla="*/ 74380 w 802483"/>
              <a:gd name="connsiteY7" fmla="*/ 780491 h 866777"/>
              <a:gd name="connsiteX8" fmla="*/ 1 w 802483"/>
              <a:gd name="connsiteY8" fmla="*/ 581027 h 866777"/>
              <a:gd name="connsiteX9" fmla="*/ 16669 w 802483"/>
              <a:gd name="connsiteY9" fmla="*/ 457200 h 866777"/>
              <a:gd name="connsiteX0" fmla="*/ 16669 w 802483"/>
              <a:gd name="connsiteY0" fmla="*/ 458787 h 868364"/>
              <a:gd name="connsiteX1" fmla="*/ 74380 w 802483"/>
              <a:gd name="connsiteY1" fmla="*/ 135498 h 868364"/>
              <a:gd name="connsiteX2" fmla="*/ 397670 w 802483"/>
              <a:gd name="connsiteY2" fmla="*/ 1588 h 868364"/>
              <a:gd name="connsiteX3" fmla="*/ 687622 w 802483"/>
              <a:gd name="connsiteY3" fmla="*/ 145024 h 868364"/>
              <a:gd name="connsiteX4" fmla="*/ 802482 w 802483"/>
              <a:gd name="connsiteY4" fmla="*/ 442120 h 868364"/>
              <a:gd name="connsiteX5" fmla="*/ 720958 w 802483"/>
              <a:gd name="connsiteY5" fmla="*/ 782078 h 868364"/>
              <a:gd name="connsiteX6" fmla="*/ 402432 w 802483"/>
              <a:gd name="connsiteY6" fmla="*/ 868364 h 868364"/>
              <a:gd name="connsiteX7" fmla="*/ 74380 w 802483"/>
              <a:gd name="connsiteY7" fmla="*/ 782078 h 868364"/>
              <a:gd name="connsiteX8" fmla="*/ 1 w 802483"/>
              <a:gd name="connsiteY8" fmla="*/ 582614 h 868364"/>
              <a:gd name="connsiteX9" fmla="*/ 16669 w 802483"/>
              <a:gd name="connsiteY9" fmla="*/ 458787 h 868364"/>
              <a:gd name="connsiteX0" fmla="*/ 16669 w 802483"/>
              <a:gd name="connsiteY0" fmla="*/ 458787 h 875671"/>
              <a:gd name="connsiteX1" fmla="*/ 74380 w 802483"/>
              <a:gd name="connsiteY1" fmla="*/ 135498 h 875671"/>
              <a:gd name="connsiteX2" fmla="*/ 397670 w 802483"/>
              <a:gd name="connsiteY2" fmla="*/ 1588 h 875671"/>
              <a:gd name="connsiteX3" fmla="*/ 687622 w 802483"/>
              <a:gd name="connsiteY3" fmla="*/ 145024 h 875671"/>
              <a:gd name="connsiteX4" fmla="*/ 802482 w 802483"/>
              <a:gd name="connsiteY4" fmla="*/ 442120 h 875671"/>
              <a:gd name="connsiteX5" fmla="*/ 667232 w 802483"/>
              <a:gd name="connsiteY5" fmla="*/ 738237 h 875671"/>
              <a:gd name="connsiteX6" fmla="*/ 402432 w 802483"/>
              <a:gd name="connsiteY6" fmla="*/ 868364 h 875671"/>
              <a:gd name="connsiteX7" fmla="*/ 74380 w 802483"/>
              <a:gd name="connsiteY7" fmla="*/ 782078 h 875671"/>
              <a:gd name="connsiteX8" fmla="*/ 1 w 802483"/>
              <a:gd name="connsiteY8" fmla="*/ 582614 h 875671"/>
              <a:gd name="connsiteX9" fmla="*/ 16669 w 802483"/>
              <a:gd name="connsiteY9" fmla="*/ 458787 h 875671"/>
              <a:gd name="connsiteX0" fmla="*/ 16669 w 802483"/>
              <a:gd name="connsiteY0" fmla="*/ 458787 h 870904"/>
              <a:gd name="connsiteX1" fmla="*/ 74380 w 802483"/>
              <a:gd name="connsiteY1" fmla="*/ 135498 h 870904"/>
              <a:gd name="connsiteX2" fmla="*/ 397670 w 802483"/>
              <a:gd name="connsiteY2" fmla="*/ 1588 h 870904"/>
              <a:gd name="connsiteX3" fmla="*/ 687622 w 802483"/>
              <a:gd name="connsiteY3" fmla="*/ 145024 h 870904"/>
              <a:gd name="connsiteX4" fmla="*/ 802482 w 802483"/>
              <a:gd name="connsiteY4" fmla="*/ 442120 h 870904"/>
              <a:gd name="connsiteX5" fmla="*/ 667232 w 802483"/>
              <a:gd name="connsiteY5" fmla="*/ 738237 h 870904"/>
              <a:gd name="connsiteX6" fmla="*/ 402432 w 802483"/>
              <a:gd name="connsiteY6" fmla="*/ 868364 h 870904"/>
              <a:gd name="connsiteX7" fmla="*/ 160123 w 802483"/>
              <a:gd name="connsiteY7" fmla="*/ 753480 h 870904"/>
              <a:gd name="connsiteX8" fmla="*/ 1 w 802483"/>
              <a:gd name="connsiteY8" fmla="*/ 582614 h 870904"/>
              <a:gd name="connsiteX9" fmla="*/ 16669 w 802483"/>
              <a:gd name="connsiteY9" fmla="*/ 458787 h 870904"/>
              <a:gd name="connsiteX0" fmla="*/ 16669 w 802483"/>
              <a:gd name="connsiteY0" fmla="*/ 458787 h 875425"/>
              <a:gd name="connsiteX1" fmla="*/ 74380 w 802483"/>
              <a:gd name="connsiteY1" fmla="*/ 135498 h 875425"/>
              <a:gd name="connsiteX2" fmla="*/ 397670 w 802483"/>
              <a:gd name="connsiteY2" fmla="*/ 1588 h 875425"/>
              <a:gd name="connsiteX3" fmla="*/ 687622 w 802483"/>
              <a:gd name="connsiteY3" fmla="*/ 145024 h 875425"/>
              <a:gd name="connsiteX4" fmla="*/ 802482 w 802483"/>
              <a:gd name="connsiteY4" fmla="*/ 442120 h 875425"/>
              <a:gd name="connsiteX5" fmla="*/ 667232 w 802483"/>
              <a:gd name="connsiteY5" fmla="*/ 738237 h 875425"/>
              <a:gd name="connsiteX6" fmla="*/ 402432 w 802483"/>
              <a:gd name="connsiteY6" fmla="*/ 868364 h 875425"/>
              <a:gd name="connsiteX7" fmla="*/ 134623 w 802483"/>
              <a:gd name="connsiteY7" fmla="*/ 780604 h 875425"/>
              <a:gd name="connsiteX8" fmla="*/ 1 w 802483"/>
              <a:gd name="connsiteY8" fmla="*/ 582614 h 875425"/>
              <a:gd name="connsiteX9" fmla="*/ 16669 w 802483"/>
              <a:gd name="connsiteY9" fmla="*/ 458787 h 875425"/>
              <a:gd name="connsiteX0" fmla="*/ 90586 w 876400"/>
              <a:gd name="connsiteY0" fmla="*/ 458787 h 875425"/>
              <a:gd name="connsiteX1" fmla="*/ 148297 w 876400"/>
              <a:gd name="connsiteY1" fmla="*/ 135498 h 875425"/>
              <a:gd name="connsiteX2" fmla="*/ 471587 w 876400"/>
              <a:gd name="connsiteY2" fmla="*/ 1588 h 875425"/>
              <a:gd name="connsiteX3" fmla="*/ 761539 w 876400"/>
              <a:gd name="connsiteY3" fmla="*/ 145024 h 875425"/>
              <a:gd name="connsiteX4" fmla="*/ 876399 w 876400"/>
              <a:gd name="connsiteY4" fmla="*/ 442120 h 875425"/>
              <a:gd name="connsiteX5" fmla="*/ 741149 w 876400"/>
              <a:gd name="connsiteY5" fmla="*/ 738237 h 875425"/>
              <a:gd name="connsiteX6" fmla="*/ 476349 w 876400"/>
              <a:gd name="connsiteY6" fmla="*/ 868364 h 875425"/>
              <a:gd name="connsiteX7" fmla="*/ 208540 w 876400"/>
              <a:gd name="connsiteY7" fmla="*/ 780604 h 875425"/>
              <a:gd name="connsiteX8" fmla="*/ 1 w 876400"/>
              <a:gd name="connsiteY8" fmla="*/ 592372 h 875425"/>
              <a:gd name="connsiteX9" fmla="*/ 90586 w 876400"/>
              <a:gd name="connsiteY9" fmla="*/ 458787 h 875425"/>
              <a:gd name="connsiteX0" fmla="*/ 38718 w 876400"/>
              <a:gd name="connsiteY0" fmla="*/ 392920 h 875425"/>
              <a:gd name="connsiteX1" fmla="*/ 148297 w 876400"/>
              <a:gd name="connsiteY1" fmla="*/ 135498 h 875425"/>
              <a:gd name="connsiteX2" fmla="*/ 471587 w 876400"/>
              <a:gd name="connsiteY2" fmla="*/ 1588 h 875425"/>
              <a:gd name="connsiteX3" fmla="*/ 761539 w 876400"/>
              <a:gd name="connsiteY3" fmla="*/ 145024 h 875425"/>
              <a:gd name="connsiteX4" fmla="*/ 876399 w 876400"/>
              <a:gd name="connsiteY4" fmla="*/ 442120 h 875425"/>
              <a:gd name="connsiteX5" fmla="*/ 741149 w 876400"/>
              <a:gd name="connsiteY5" fmla="*/ 738237 h 875425"/>
              <a:gd name="connsiteX6" fmla="*/ 476349 w 876400"/>
              <a:gd name="connsiteY6" fmla="*/ 868364 h 875425"/>
              <a:gd name="connsiteX7" fmla="*/ 208540 w 876400"/>
              <a:gd name="connsiteY7" fmla="*/ 780604 h 875425"/>
              <a:gd name="connsiteX8" fmla="*/ 1 w 876400"/>
              <a:gd name="connsiteY8" fmla="*/ 592372 h 875425"/>
              <a:gd name="connsiteX9" fmla="*/ 38718 w 876400"/>
              <a:gd name="connsiteY9" fmla="*/ 392920 h 87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6400" h="875425">
                <a:moveTo>
                  <a:pt x="38718" y="392920"/>
                </a:moveTo>
                <a:cubicBezTo>
                  <a:pt x="38718" y="271663"/>
                  <a:pt x="76152" y="200720"/>
                  <a:pt x="148297" y="135498"/>
                </a:cubicBezTo>
                <a:cubicBezTo>
                  <a:pt x="220442" y="70276"/>
                  <a:pt x="369380" y="0"/>
                  <a:pt x="471587" y="1588"/>
                </a:cubicBezTo>
                <a:cubicBezTo>
                  <a:pt x="573794" y="3176"/>
                  <a:pt x="694070" y="71602"/>
                  <a:pt x="761539" y="145024"/>
                </a:cubicBezTo>
                <a:cubicBezTo>
                  <a:pt x="829008" y="218446"/>
                  <a:pt x="876400" y="320863"/>
                  <a:pt x="876399" y="442120"/>
                </a:cubicBezTo>
                <a:cubicBezTo>
                  <a:pt x="876399" y="563377"/>
                  <a:pt x="807824" y="667196"/>
                  <a:pt x="741149" y="738237"/>
                </a:cubicBezTo>
                <a:cubicBezTo>
                  <a:pt x="674474" y="809278"/>
                  <a:pt x="565117" y="861303"/>
                  <a:pt x="476349" y="868364"/>
                </a:cubicBezTo>
                <a:cubicBezTo>
                  <a:pt x="387581" y="875425"/>
                  <a:pt x="287931" y="826603"/>
                  <a:pt x="208540" y="780604"/>
                </a:cubicBezTo>
                <a:cubicBezTo>
                  <a:pt x="129149" y="734605"/>
                  <a:pt x="0" y="713629"/>
                  <a:pt x="1" y="592372"/>
                </a:cubicBezTo>
                <a:cubicBezTo>
                  <a:pt x="1" y="592371"/>
                  <a:pt x="38718" y="392921"/>
                  <a:pt x="38718" y="392920"/>
                </a:cubicBezTo>
              </a:path>
            </a:pathLst>
          </a:cu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9" name="자유형: 도형 8"/>
          <p:cNvSpPr/>
          <p:nvPr/>
        </p:nvSpPr>
        <p:spPr>
          <a:xfrm rot="9001978">
            <a:off x="3278501" y="1622401"/>
            <a:ext cx="1676399" cy="1371600"/>
          </a:xfrm>
          <a:custGeom>
            <a:avLst/>
            <a:gdLst>
              <a:gd name="connsiteX0" fmla="*/ 0 w 1828800"/>
              <a:gd name="connsiteY0" fmla="*/ 914400 h 1828800"/>
              <a:gd name="connsiteX1" fmla="*/ 267822 w 1828800"/>
              <a:gd name="connsiteY1" fmla="*/ 267822 h 1828800"/>
              <a:gd name="connsiteX2" fmla="*/ 914401 w 1828800"/>
              <a:gd name="connsiteY2" fmla="*/ 1 h 1828800"/>
              <a:gd name="connsiteX3" fmla="*/ 1560979 w 1828800"/>
              <a:gd name="connsiteY3" fmla="*/ 267823 h 1828800"/>
              <a:gd name="connsiteX4" fmla="*/ 1828800 w 1828800"/>
              <a:gd name="connsiteY4" fmla="*/ 914402 h 1828800"/>
              <a:gd name="connsiteX5" fmla="*/ 1560978 w 1828800"/>
              <a:gd name="connsiteY5" fmla="*/ 1560981 h 1828800"/>
              <a:gd name="connsiteX6" fmla="*/ 914399 w 1828800"/>
              <a:gd name="connsiteY6" fmla="*/ 1828802 h 1828800"/>
              <a:gd name="connsiteX7" fmla="*/ 267821 w 1828800"/>
              <a:gd name="connsiteY7" fmla="*/ 1560980 h 1828800"/>
              <a:gd name="connsiteX8" fmla="*/ 0 w 1828800"/>
              <a:gd name="connsiteY8" fmla="*/ 914401 h 1828800"/>
              <a:gd name="connsiteX9" fmla="*/ 0 w 1828800"/>
              <a:gd name="connsiteY9" fmla="*/ 914400 h 1828800"/>
              <a:gd name="connsiteX0" fmla="*/ 0 w 1828800"/>
              <a:gd name="connsiteY0" fmla="*/ 914399 h 1828802"/>
              <a:gd name="connsiteX1" fmla="*/ 267822 w 1828800"/>
              <a:gd name="connsiteY1" fmla="*/ 267821 h 1828802"/>
              <a:gd name="connsiteX2" fmla="*/ 914401 w 1828800"/>
              <a:gd name="connsiteY2" fmla="*/ 0 h 1828802"/>
              <a:gd name="connsiteX3" fmla="*/ 1560979 w 1828800"/>
              <a:gd name="connsiteY3" fmla="*/ 267822 h 1828802"/>
              <a:gd name="connsiteX4" fmla="*/ 1828800 w 1828800"/>
              <a:gd name="connsiteY4" fmla="*/ 914401 h 1828802"/>
              <a:gd name="connsiteX5" fmla="*/ 1560978 w 1828800"/>
              <a:gd name="connsiteY5" fmla="*/ 1560980 h 1828802"/>
              <a:gd name="connsiteX6" fmla="*/ 914399 w 1828800"/>
              <a:gd name="connsiteY6" fmla="*/ 1828801 h 1828802"/>
              <a:gd name="connsiteX7" fmla="*/ 267821 w 1828800"/>
              <a:gd name="connsiteY7" fmla="*/ 1560979 h 1828802"/>
              <a:gd name="connsiteX8" fmla="*/ 0 w 1828800"/>
              <a:gd name="connsiteY8" fmla="*/ 914400 h 1828802"/>
              <a:gd name="connsiteX9" fmla="*/ 0 w 1828800"/>
              <a:gd name="connsiteY9" fmla="*/ 914399 h 1828802"/>
              <a:gd name="connsiteX0" fmla="*/ 0 w 1828800"/>
              <a:gd name="connsiteY0" fmla="*/ 914399 h 1828802"/>
              <a:gd name="connsiteX1" fmla="*/ 267822 w 1828800"/>
              <a:gd name="connsiteY1" fmla="*/ 267821 h 1828802"/>
              <a:gd name="connsiteX2" fmla="*/ 914401 w 1828800"/>
              <a:gd name="connsiteY2" fmla="*/ 0 h 1828802"/>
              <a:gd name="connsiteX3" fmla="*/ 1560979 w 1828800"/>
              <a:gd name="connsiteY3" fmla="*/ 267822 h 1828802"/>
              <a:gd name="connsiteX4" fmla="*/ 1828800 w 1828800"/>
              <a:gd name="connsiteY4" fmla="*/ 914401 h 1828802"/>
              <a:gd name="connsiteX5" fmla="*/ 1560978 w 1828800"/>
              <a:gd name="connsiteY5" fmla="*/ 1560980 h 1828802"/>
              <a:gd name="connsiteX6" fmla="*/ 914399 w 1828800"/>
              <a:gd name="connsiteY6" fmla="*/ 1828801 h 1828802"/>
              <a:gd name="connsiteX7" fmla="*/ 267821 w 1828800"/>
              <a:gd name="connsiteY7" fmla="*/ 1560979 h 1828802"/>
              <a:gd name="connsiteX8" fmla="*/ 0 w 1828800"/>
              <a:gd name="connsiteY8" fmla="*/ 914400 h 1828802"/>
              <a:gd name="connsiteX9" fmla="*/ 0 w 1828800"/>
              <a:gd name="connsiteY9" fmla="*/ 914399 h 1828802"/>
              <a:gd name="connsiteX0" fmla="*/ 65686 w 1894486"/>
              <a:gd name="connsiteY0" fmla="*/ 914399 h 1828802"/>
              <a:gd name="connsiteX1" fmla="*/ 333508 w 1894486"/>
              <a:gd name="connsiteY1" fmla="*/ 267821 h 1828802"/>
              <a:gd name="connsiteX2" fmla="*/ 980087 w 1894486"/>
              <a:gd name="connsiteY2" fmla="*/ 0 h 1828802"/>
              <a:gd name="connsiteX3" fmla="*/ 1626665 w 1894486"/>
              <a:gd name="connsiteY3" fmla="*/ 267822 h 1828802"/>
              <a:gd name="connsiteX4" fmla="*/ 1894486 w 1894486"/>
              <a:gd name="connsiteY4" fmla="*/ 914401 h 1828802"/>
              <a:gd name="connsiteX5" fmla="*/ 1626664 w 1894486"/>
              <a:gd name="connsiteY5" fmla="*/ 1560980 h 1828802"/>
              <a:gd name="connsiteX6" fmla="*/ 980085 w 1894486"/>
              <a:gd name="connsiteY6" fmla="*/ 1828801 h 1828802"/>
              <a:gd name="connsiteX7" fmla="*/ 333507 w 1894486"/>
              <a:gd name="connsiteY7" fmla="*/ 1560979 h 1828802"/>
              <a:gd name="connsiteX8" fmla="*/ 65686 w 1894486"/>
              <a:gd name="connsiteY8" fmla="*/ 914400 h 1828802"/>
              <a:gd name="connsiteX9" fmla="*/ 65686 w 1894486"/>
              <a:gd name="connsiteY9" fmla="*/ 914399 h 1828802"/>
              <a:gd name="connsiteX0" fmla="*/ 65686 w 1894486"/>
              <a:gd name="connsiteY0" fmla="*/ 914399 h 1854201"/>
              <a:gd name="connsiteX1" fmla="*/ 333508 w 1894486"/>
              <a:gd name="connsiteY1" fmla="*/ 267821 h 1854201"/>
              <a:gd name="connsiteX2" fmla="*/ 980087 w 1894486"/>
              <a:gd name="connsiteY2" fmla="*/ 0 h 1854201"/>
              <a:gd name="connsiteX3" fmla="*/ 1626665 w 1894486"/>
              <a:gd name="connsiteY3" fmla="*/ 267822 h 1854201"/>
              <a:gd name="connsiteX4" fmla="*/ 1894486 w 1894486"/>
              <a:gd name="connsiteY4" fmla="*/ 914401 h 1854201"/>
              <a:gd name="connsiteX5" fmla="*/ 1626664 w 1894486"/>
              <a:gd name="connsiteY5" fmla="*/ 1560980 h 1854201"/>
              <a:gd name="connsiteX6" fmla="*/ 980085 w 1894486"/>
              <a:gd name="connsiteY6" fmla="*/ 1828801 h 1854201"/>
              <a:gd name="connsiteX7" fmla="*/ 333507 w 1894486"/>
              <a:gd name="connsiteY7" fmla="*/ 1408579 h 1854201"/>
              <a:gd name="connsiteX8" fmla="*/ 65686 w 1894486"/>
              <a:gd name="connsiteY8" fmla="*/ 914400 h 1854201"/>
              <a:gd name="connsiteX9" fmla="*/ 65686 w 1894486"/>
              <a:gd name="connsiteY9" fmla="*/ 914399 h 1854201"/>
              <a:gd name="connsiteX0" fmla="*/ 65686 w 1894486"/>
              <a:gd name="connsiteY0" fmla="*/ 914399 h 1830271"/>
              <a:gd name="connsiteX1" fmla="*/ 333508 w 1894486"/>
              <a:gd name="connsiteY1" fmla="*/ 267821 h 1830271"/>
              <a:gd name="connsiteX2" fmla="*/ 980087 w 1894486"/>
              <a:gd name="connsiteY2" fmla="*/ 0 h 1830271"/>
              <a:gd name="connsiteX3" fmla="*/ 1626665 w 1894486"/>
              <a:gd name="connsiteY3" fmla="*/ 267822 h 1830271"/>
              <a:gd name="connsiteX4" fmla="*/ 1894486 w 1894486"/>
              <a:gd name="connsiteY4" fmla="*/ 914401 h 1830271"/>
              <a:gd name="connsiteX5" fmla="*/ 1626664 w 1894486"/>
              <a:gd name="connsiteY5" fmla="*/ 1560980 h 1830271"/>
              <a:gd name="connsiteX6" fmla="*/ 980085 w 1894486"/>
              <a:gd name="connsiteY6" fmla="*/ 1828801 h 1830271"/>
              <a:gd name="connsiteX7" fmla="*/ 394467 w 1894486"/>
              <a:gd name="connsiteY7" fmla="*/ 1569802 h 1830271"/>
              <a:gd name="connsiteX8" fmla="*/ 65686 w 1894486"/>
              <a:gd name="connsiteY8" fmla="*/ 914400 h 1830271"/>
              <a:gd name="connsiteX9" fmla="*/ 65686 w 1894486"/>
              <a:gd name="connsiteY9" fmla="*/ 914399 h 183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94486" h="1830271">
                <a:moveTo>
                  <a:pt x="65686" y="914399"/>
                </a:moveTo>
                <a:cubicBezTo>
                  <a:pt x="65686" y="671885"/>
                  <a:pt x="0" y="551599"/>
                  <a:pt x="333508" y="267821"/>
                </a:cubicBezTo>
                <a:cubicBezTo>
                  <a:pt x="504992" y="96338"/>
                  <a:pt x="737573" y="0"/>
                  <a:pt x="980087" y="0"/>
                </a:cubicBezTo>
                <a:cubicBezTo>
                  <a:pt x="1222601" y="0"/>
                  <a:pt x="1455182" y="96339"/>
                  <a:pt x="1626665" y="267822"/>
                </a:cubicBezTo>
                <a:cubicBezTo>
                  <a:pt x="1769272" y="522725"/>
                  <a:pt x="1894486" y="671887"/>
                  <a:pt x="1894486" y="914401"/>
                </a:cubicBezTo>
                <a:cubicBezTo>
                  <a:pt x="1894486" y="1156915"/>
                  <a:pt x="1798148" y="1389496"/>
                  <a:pt x="1626664" y="1560980"/>
                </a:cubicBezTo>
                <a:cubicBezTo>
                  <a:pt x="1354918" y="1694764"/>
                  <a:pt x="1185451" y="1827331"/>
                  <a:pt x="980085" y="1828801"/>
                </a:cubicBezTo>
                <a:cubicBezTo>
                  <a:pt x="774719" y="1830271"/>
                  <a:pt x="565950" y="1741285"/>
                  <a:pt x="394467" y="1569802"/>
                </a:cubicBezTo>
                <a:cubicBezTo>
                  <a:pt x="222984" y="1398319"/>
                  <a:pt x="65686" y="1156914"/>
                  <a:pt x="65686" y="914400"/>
                </a:cubicBezTo>
                <a:lnTo>
                  <a:pt x="65686" y="914399"/>
                </a:lnTo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  <a:alpha val="0"/>
                </a:schemeClr>
              </a:gs>
              <a:gs pos="100000">
                <a:schemeClr val="accent1">
                  <a:alpha val="71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0" name="자유형: 도형 9"/>
          <p:cNvSpPr/>
          <p:nvPr/>
        </p:nvSpPr>
        <p:spPr>
          <a:xfrm rot="5400000">
            <a:off x="-308457" y="3263930"/>
            <a:ext cx="1772698" cy="1340836"/>
          </a:xfrm>
          <a:custGeom>
            <a:avLst/>
            <a:gdLst>
              <a:gd name="connsiteX0" fmla="*/ 0 w 1270000"/>
              <a:gd name="connsiteY0" fmla="*/ 635000 h 1270000"/>
              <a:gd name="connsiteX1" fmla="*/ 185988 w 1270000"/>
              <a:gd name="connsiteY1" fmla="*/ 185987 h 1270000"/>
              <a:gd name="connsiteX2" fmla="*/ 635001 w 1270000"/>
              <a:gd name="connsiteY2" fmla="*/ 0 h 1270000"/>
              <a:gd name="connsiteX3" fmla="*/ 1084014 w 1270000"/>
              <a:gd name="connsiteY3" fmla="*/ 185988 h 1270000"/>
              <a:gd name="connsiteX4" fmla="*/ 1270001 w 1270000"/>
              <a:gd name="connsiteY4" fmla="*/ 635001 h 1270000"/>
              <a:gd name="connsiteX5" fmla="*/ 1084014 w 1270000"/>
              <a:gd name="connsiteY5" fmla="*/ 1084014 h 1270000"/>
              <a:gd name="connsiteX6" fmla="*/ 635001 w 1270000"/>
              <a:gd name="connsiteY6" fmla="*/ 1270001 h 1270000"/>
              <a:gd name="connsiteX7" fmla="*/ 185988 w 1270000"/>
              <a:gd name="connsiteY7" fmla="*/ 1084013 h 1270000"/>
              <a:gd name="connsiteX8" fmla="*/ 1 w 1270000"/>
              <a:gd name="connsiteY8" fmla="*/ 635000 h 1270000"/>
              <a:gd name="connsiteX9" fmla="*/ 0 w 1270000"/>
              <a:gd name="connsiteY9" fmla="*/ 635000 h 1270000"/>
              <a:gd name="connsiteX0" fmla="*/ 0 w 1270001"/>
              <a:gd name="connsiteY0" fmla="*/ 574040 h 1209041"/>
              <a:gd name="connsiteX1" fmla="*/ 185988 w 1270001"/>
              <a:gd name="connsiteY1" fmla="*/ 125027 h 1209041"/>
              <a:gd name="connsiteX2" fmla="*/ 657460 w 1270001"/>
              <a:gd name="connsiteY2" fmla="*/ 0 h 1209041"/>
              <a:gd name="connsiteX3" fmla="*/ 1084014 w 1270001"/>
              <a:gd name="connsiteY3" fmla="*/ 125028 h 1209041"/>
              <a:gd name="connsiteX4" fmla="*/ 1270001 w 1270001"/>
              <a:gd name="connsiteY4" fmla="*/ 574041 h 1209041"/>
              <a:gd name="connsiteX5" fmla="*/ 1084014 w 1270001"/>
              <a:gd name="connsiteY5" fmla="*/ 1023054 h 1209041"/>
              <a:gd name="connsiteX6" fmla="*/ 635001 w 1270001"/>
              <a:gd name="connsiteY6" fmla="*/ 1209041 h 1209041"/>
              <a:gd name="connsiteX7" fmla="*/ 185988 w 1270001"/>
              <a:gd name="connsiteY7" fmla="*/ 1023053 h 1209041"/>
              <a:gd name="connsiteX8" fmla="*/ 1 w 1270001"/>
              <a:gd name="connsiteY8" fmla="*/ 574040 h 1209041"/>
              <a:gd name="connsiteX9" fmla="*/ 0 w 1270001"/>
              <a:gd name="connsiteY9" fmla="*/ 574040 h 1209041"/>
              <a:gd name="connsiteX0" fmla="*/ 0 w 1270001"/>
              <a:gd name="connsiteY0" fmla="*/ 574040 h 1097889"/>
              <a:gd name="connsiteX1" fmla="*/ 185988 w 1270001"/>
              <a:gd name="connsiteY1" fmla="*/ 125027 h 1097889"/>
              <a:gd name="connsiteX2" fmla="*/ 657460 w 1270001"/>
              <a:gd name="connsiteY2" fmla="*/ 0 h 1097889"/>
              <a:gd name="connsiteX3" fmla="*/ 1084014 w 1270001"/>
              <a:gd name="connsiteY3" fmla="*/ 125028 h 1097889"/>
              <a:gd name="connsiteX4" fmla="*/ 1270001 w 1270001"/>
              <a:gd name="connsiteY4" fmla="*/ 574041 h 1097889"/>
              <a:gd name="connsiteX5" fmla="*/ 1084014 w 1270001"/>
              <a:gd name="connsiteY5" fmla="*/ 1023054 h 1097889"/>
              <a:gd name="connsiteX6" fmla="*/ 185988 w 1270001"/>
              <a:gd name="connsiteY6" fmla="*/ 1023053 h 1097889"/>
              <a:gd name="connsiteX7" fmla="*/ 1 w 1270001"/>
              <a:gd name="connsiteY7" fmla="*/ 574040 h 1097889"/>
              <a:gd name="connsiteX8" fmla="*/ 0 w 1270001"/>
              <a:gd name="connsiteY8" fmla="*/ 574040 h 1097889"/>
              <a:gd name="connsiteX0" fmla="*/ 0 w 1270001"/>
              <a:gd name="connsiteY0" fmla="*/ 574040 h 1097889"/>
              <a:gd name="connsiteX1" fmla="*/ 185988 w 1270001"/>
              <a:gd name="connsiteY1" fmla="*/ 125027 h 1097889"/>
              <a:gd name="connsiteX2" fmla="*/ 657460 w 1270001"/>
              <a:gd name="connsiteY2" fmla="*/ 0 h 1097889"/>
              <a:gd name="connsiteX3" fmla="*/ 1084014 w 1270001"/>
              <a:gd name="connsiteY3" fmla="*/ 125028 h 1097889"/>
              <a:gd name="connsiteX4" fmla="*/ 1270001 w 1270001"/>
              <a:gd name="connsiteY4" fmla="*/ 574041 h 1097889"/>
              <a:gd name="connsiteX5" fmla="*/ 1084014 w 1270001"/>
              <a:gd name="connsiteY5" fmla="*/ 1023054 h 1097889"/>
              <a:gd name="connsiteX6" fmla="*/ 185988 w 1270001"/>
              <a:gd name="connsiteY6" fmla="*/ 1023053 h 1097889"/>
              <a:gd name="connsiteX7" fmla="*/ 1 w 1270001"/>
              <a:gd name="connsiteY7" fmla="*/ 574040 h 1097889"/>
              <a:gd name="connsiteX8" fmla="*/ 0 w 1270001"/>
              <a:gd name="connsiteY8" fmla="*/ 574040 h 1097889"/>
              <a:gd name="connsiteX0" fmla="*/ 0 w 1270001"/>
              <a:gd name="connsiteY0" fmla="*/ 574040 h 1025700"/>
              <a:gd name="connsiteX1" fmla="*/ 185988 w 1270001"/>
              <a:gd name="connsiteY1" fmla="*/ 125027 h 1025700"/>
              <a:gd name="connsiteX2" fmla="*/ 657460 w 1270001"/>
              <a:gd name="connsiteY2" fmla="*/ 0 h 1025700"/>
              <a:gd name="connsiteX3" fmla="*/ 1084014 w 1270001"/>
              <a:gd name="connsiteY3" fmla="*/ 125028 h 1025700"/>
              <a:gd name="connsiteX4" fmla="*/ 1270001 w 1270001"/>
              <a:gd name="connsiteY4" fmla="*/ 574041 h 1025700"/>
              <a:gd name="connsiteX5" fmla="*/ 1084014 w 1270001"/>
              <a:gd name="connsiteY5" fmla="*/ 1023054 h 1025700"/>
              <a:gd name="connsiteX6" fmla="*/ 185988 w 1270001"/>
              <a:gd name="connsiteY6" fmla="*/ 1023053 h 1025700"/>
              <a:gd name="connsiteX7" fmla="*/ 1 w 1270001"/>
              <a:gd name="connsiteY7" fmla="*/ 574040 h 1025700"/>
              <a:gd name="connsiteX8" fmla="*/ 0 w 1270001"/>
              <a:gd name="connsiteY8" fmla="*/ 574040 h 1025700"/>
              <a:gd name="connsiteX0" fmla="*/ 0 w 1270001"/>
              <a:gd name="connsiteY0" fmla="*/ 584601 h 1036261"/>
              <a:gd name="connsiteX1" fmla="*/ 280636 w 1270001"/>
              <a:gd name="connsiteY1" fmla="*/ 198954 h 1036261"/>
              <a:gd name="connsiteX2" fmla="*/ 657460 w 1270001"/>
              <a:gd name="connsiteY2" fmla="*/ 10561 h 1036261"/>
              <a:gd name="connsiteX3" fmla="*/ 1084014 w 1270001"/>
              <a:gd name="connsiteY3" fmla="*/ 135589 h 1036261"/>
              <a:gd name="connsiteX4" fmla="*/ 1270001 w 1270001"/>
              <a:gd name="connsiteY4" fmla="*/ 584602 h 1036261"/>
              <a:gd name="connsiteX5" fmla="*/ 1084014 w 1270001"/>
              <a:gd name="connsiteY5" fmla="*/ 1033615 h 1036261"/>
              <a:gd name="connsiteX6" fmla="*/ 185988 w 1270001"/>
              <a:gd name="connsiteY6" fmla="*/ 1033614 h 1036261"/>
              <a:gd name="connsiteX7" fmla="*/ 1 w 1270001"/>
              <a:gd name="connsiteY7" fmla="*/ 584601 h 1036261"/>
              <a:gd name="connsiteX8" fmla="*/ 0 w 1270001"/>
              <a:gd name="connsiteY8" fmla="*/ 584601 h 1036261"/>
              <a:gd name="connsiteX0" fmla="*/ 0 w 1264683"/>
              <a:gd name="connsiteY0" fmla="*/ 584601 h 1036261"/>
              <a:gd name="connsiteX1" fmla="*/ 280636 w 1264683"/>
              <a:gd name="connsiteY1" fmla="*/ 198954 h 1036261"/>
              <a:gd name="connsiteX2" fmla="*/ 657460 w 1264683"/>
              <a:gd name="connsiteY2" fmla="*/ 10561 h 1036261"/>
              <a:gd name="connsiteX3" fmla="*/ 1084014 w 1264683"/>
              <a:gd name="connsiteY3" fmla="*/ 135589 h 1036261"/>
              <a:gd name="connsiteX4" fmla="*/ 1212249 w 1264683"/>
              <a:gd name="connsiteY4" fmla="*/ 642354 h 1036261"/>
              <a:gd name="connsiteX5" fmla="*/ 1084014 w 1264683"/>
              <a:gd name="connsiteY5" fmla="*/ 1033615 h 1036261"/>
              <a:gd name="connsiteX6" fmla="*/ 185988 w 1264683"/>
              <a:gd name="connsiteY6" fmla="*/ 1033614 h 1036261"/>
              <a:gd name="connsiteX7" fmla="*/ 1 w 1264683"/>
              <a:gd name="connsiteY7" fmla="*/ 584601 h 1036261"/>
              <a:gd name="connsiteX8" fmla="*/ 0 w 1264683"/>
              <a:gd name="connsiteY8" fmla="*/ 584601 h 1036261"/>
              <a:gd name="connsiteX0" fmla="*/ 0 w 1264683"/>
              <a:gd name="connsiteY0" fmla="*/ 541477 h 993137"/>
              <a:gd name="connsiteX1" fmla="*/ 280636 w 1264683"/>
              <a:gd name="connsiteY1" fmla="*/ 155830 h 993137"/>
              <a:gd name="connsiteX2" fmla="*/ 657460 w 1264683"/>
              <a:gd name="connsiteY2" fmla="*/ 44440 h 993137"/>
              <a:gd name="connsiteX3" fmla="*/ 1084014 w 1264683"/>
              <a:gd name="connsiteY3" fmla="*/ 92465 h 993137"/>
              <a:gd name="connsiteX4" fmla="*/ 1212249 w 1264683"/>
              <a:gd name="connsiteY4" fmla="*/ 599230 h 993137"/>
              <a:gd name="connsiteX5" fmla="*/ 1084014 w 1264683"/>
              <a:gd name="connsiteY5" fmla="*/ 990491 h 993137"/>
              <a:gd name="connsiteX6" fmla="*/ 185988 w 1264683"/>
              <a:gd name="connsiteY6" fmla="*/ 990490 h 993137"/>
              <a:gd name="connsiteX7" fmla="*/ 1 w 1264683"/>
              <a:gd name="connsiteY7" fmla="*/ 541477 h 993137"/>
              <a:gd name="connsiteX8" fmla="*/ 0 w 1264683"/>
              <a:gd name="connsiteY8" fmla="*/ 541477 h 993137"/>
              <a:gd name="connsiteX0" fmla="*/ 0 w 1264683"/>
              <a:gd name="connsiteY0" fmla="*/ 504925 h 956585"/>
              <a:gd name="connsiteX1" fmla="*/ 280636 w 1264683"/>
              <a:gd name="connsiteY1" fmla="*/ 119278 h 956585"/>
              <a:gd name="connsiteX2" fmla="*/ 657460 w 1264683"/>
              <a:gd name="connsiteY2" fmla="*/ 7888 h 956585"/>
              <a:gd name="connsiteX3" fmla="*/ 1063159 w 1264683"/>
              <a:gd name="connsiteY3" fmla="*/ 166604 h 956585"/>
              <a:gd name="connsiteX4" fmla="*/ 1212249 w 1264683"/>
              <a:gd name="connsiteY4" fmla="*/ 562678 h 956585"/>
              <a:gd name="connsiteX5" fmla="*/ 1084014 w 1264683"/>
              <a:gd name="connsiteY5" fmla="*/ 953939 h 956585"/>
              <a:gd name="connsiteX6" fmla="*/ 185988 w 1264683"/>
              <a:gd name="connsiteY6" fmla="*/ 953938 h 956585"/>
              <a:gd name="connsiteX7" fmla="*/ 1 w 1264683"/>
              <a:gd name="connsiteY7" fmla="*/ 504925 h 956585"/>
              <a:gd name="connsiteX8" fmla="*/ 0 w 1264683"/>
              <a:gd name="connsiteY8" fmla="*/ 504925 h 956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64683" h="956585">
                <a:moveTo>
                  <a:pt x="0" y="504925"/>
                </a:moveTo>
                <a:cubicBezTo>
                  <a:pt x="0" y="336512"/>
                  <a:pt x="171059" y="202118"/>
                  <a:pt x="280636" y="119278"/>
                </a:cubicBezTo>
                <a:cubicBezTo>
                  <a:pt x="390213" y="36439"/>
                  <a:pt x="527040" y="0"/>
                  <a:pt x="657460" y="7888"/>
                </a:cubicBezTo>
                <a:cubicBezTo>
                  <a:pt x="787880" y="15776"/>
                  <a:pt x="970694" y="74139"/>
                  <a:pt x="1063159" y="166604"/>
                </a:cubicBezTo>
                <a:cubicBezTo>
                  <a:pt x="1155624" y="259069"/>
                  <a:pt x="1208773" y="431456"/>
                  <a:pt x="1212249" y="562678"/>
                </a:cubicBezTo>
                <a:cubicBezTo>
                  <a:pt x="1215725" y="693900"/>
                  <a:pt x="1264683" y="879104"/>
                  <a:pt x="1084014" y="953939"/>
                </a:cubicBezTo>
                <a:cubicBezTo>
                  <a:pt x="803884" y="956585"/>
                  <a:pt x="328958" y="937334"/>
                  <a:pt x="185988" y="953938"/>
                </a:cubicBezTo>
                <a:cubicBezTo>
                  <a:pt x="66902" y="834852"/>
                  <a:pt x="1" y="673337"/>
                  <a:pt x="1" y="504925"/>
                </a:cubicBezTo>
                <a:lnTo>
                  <a:pt x="0" y="504925"/>
                </a:lnTo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1" name="자유형: 도형 10"/>
          <p:cNvSpPr/>
          <p:nvPr/>
        </p:nvSpPr>
        <p:spPr>
          <a:xfrm rot="1165291">
            <a:off x="620268" y="3008427"/>
            <a:ext cx="840519" cy="917174"/>
          </a:xfrm>
          <a:custGeom>
            <a:avLst/>
            <a:gdLst>
              <a:gd name="connsiteX0" fmla="*/ 0 w 914400"/>
              <a:gd name="connsiteY0" fmla="*/ 457200 h 914400"/>
              <a:gd name="connsiteX1" fmla="*/ 133911 w 914400"/>
              <a:gd name="connsiteY1" fmla="*/ 133911 h 914400"/>
              <a:gd name="connsiteX2" fmla="*/ 457201 w 914400"/>
              <a:gd name="connsiteY2" fmla="*/ 1 h 914400"/>
              <a:gd name="connsiteX3" fmla="*/ 780490 w 914400"/>
              <a:gd name="connsiteY3" fmla="*/ 133912 h 914400"/>
              <a:gd name="connsiteX4" fmla="*/ 914400 w 914400"/>
              <a:gd name="connsiteY4" fmla="*/ 457202 h 914400"/>
              <a:gd name="connsiteX5" fmla="*/ 780489 w 914400"/>
              <a:gd name="connsiteY5" fmla="*/ 780491 h 914400"/>
              <a:gd name="connsiteX6" fmla="*/ 457200 w 914400"/>
              <a:gd name="connsiteY6" fmla="*/ 914402 h 914400"/>
              <a:gd name="connsiteX7" fmla="*/ 133911 w 914400"/>
              <a:gd name="connsiteY7" fmla="*/ 780491 h 914400"/>
              <a:gd name="connsiteX8" fmla="*/ 1 w 914400"/>
              <a:gd name="connsiteY8" fmla="*/ 457202 h 914400"/>
              <a:gd name="connsiteX9" fmla="*/ 0 w 914400"/>
              <a:gd name="connsiteY9" fmla="*/ 457200 h 914400"/>
              <a:gd name="connsiteX0" fmla="*/ 76200 w 914401"/>
              <a:gd name="connsiteY0" fmla="*/ 457200 h 914402"/>
              <a:gd name="connsiteX1" fmla="*/ 133911 w 914401"/>
              <a:gd name="connsiteY1" fmla="*/ 133911 h 914402"/>
              <a:gd name="connsiteX2" fmla="*/ 457201 w 914401"/>
              <a:gd name="connsiteY2" fmla="*/ 1 h 914402"/>
              <a:gd name="connsiteX3" fmla="*/ 780490 w 914401"/>
              <a:gd name="connsiteY3" fmla="*/ 133912 h 914402"/>
              <a:gd name="connsiteX4" fmla="*/ 914400 w 914401"/>
              <a:gd name="connsiteY4" fmla="*/ 457202 h 914402"/>
              <a:gd name="connsiteX5" fmla="*/ 780489 w 914401"/>
              <a:gd name="connsiteY5" fmla="*/ 780491 h 914402"/>
              <a:gd name="connsiteX6" fmla="*/ 457200 w 914401"/>
              <a:gd name="connsiteY6" fmla="*/ 914402 h 914402"/>
              <a:gd name="connsiteX7" fmla="*/ 133911 w 914401"/>
              <a:gd name="connsiteY7" fmla="*/ 780491 h 914402"/>
              <a:gd name="connsiteX8" fmla="*/ 1 w 914401"/>
              <a:gd name="connsiteY8" fmla="*/ 457202 h 914402"/>
              <a:gd name="connsiteX9" fmla="*/ 76200 w 914401"/>
              <a:gd name="connsiteY9" fmla="*/ 457200 h 914402"/>
              <a:gd name="connsiteX0" fmla="*/ 16669 w 854870"/>
              <a:gd name="connsiteY0" fmla="*/ 457200 h 914402"/>
              <a:gd name="connsiteX1" fmla="*/ 74380 w 854870"/>
              <a:gd name="connsiteY1" fmla="*/ 133911 h 914402"/>
              <a:gd name="connsiteX2" fmla="*/ 397670 w 854870"/>
              <a:gd name="connsiteY2" fmla="*/ 1 h 914402"/>
              <a:gd name="connsiteX3" fmla="*/ 720959 w 854870"/>
              <a:gd name="connsiteY3" fmla="*/ 133912 h 914402"/>
              <a:gd name="connsiteX4" fmla="*/ 854869 w 854870"/>
              <a:gd name="connsiteY4" fmla="*/ 457202 h 914402"/>
              <a:gd name="connsiteX5" fmla="*/ 720958 w 854870"/>
              <a:gd name="connsiteY5" fmla="*/ 780491 h 914402"/>
              <a:gd name="connsiteX6" fmla="*/ 397669 w 854870"/>
              <a:gd name="connsiteY6" fmla="*/ 914402 h 914402"/>
              <a:gd name="connsiteX7" fmla="*/ 74380 w 854870"/>
              <a:gd name="connsiteY7" fmla="*/ 780491 h 914402"/>
              <a:gd name="connsiteX8" fmla="*/ 1 w 854870"/>
              <a:gd name="connsiteY8" fmla="*/ 581027 h 914402"/>
              <a:gd name="connsiteX9" fmla="*/ 16669 w 854870"/>
              <a:gd name="connsiteY9" fmla="*/ 457200 h 914402"/>
              <a:gd name="connsiteX0" fmla="*/ 16669 w 854870"/>
              <a:gd name="connsiteY0" fmla="*/ 457200 h 866777"/>
              <a:gd name="connsiteX1" fmla="*/ 74380 w 854870"/>
              <a:gd name="connsiteY1" fmla="*/ 133911 h 866777"/>
              <a:gd name="connsiteX2" fmla="*/ 397670 w 854870"/>
              <a:gd name="connsiteY2" fmla="*/ 1 h 866777"/>
              <a:gd name="connsiteX3" fmla="*/ 720959 w 854870"/>
              <a:gd name="connsiteY3" fmla="*/ 133912 h 866777"/>
              <a:gd name="connsiteX4" fmla="*/ 854869 w 854870"/>
              <a:gd name="connsiteY4" fmla="*/ 457202 h 866777"/>
              <a:gd name="connsiteX5" fmla="*/ 720958 w 854870"/>
              <a:gd name="connsiteY5" fmla="*/ 780491 h 866777"/>
              <a:gd name="connsiteX6" fmla="*/ 402432 w 854870"/>
              <a:gd name="connsiteY6" fmla="*/ 866777 h 866777"/>
              <a:gd name="connsiteX7" fmla="*/ 74380 w 854870"/>
              <a:gd name="connsiteY7" fmla="*/ 780491 h 866777"/>
              <a:gd name="connsiteX8" fmla="*/ 1 w 854870"/>
              <a:gd name="connsiteY8" fmla="*/ 581027 h 866777"/>
              <a:gd name="connsiteX9" fmla="*/ 16669 w 854870"/>
              <a:gd name="connsiteY9" fmla="*/ 457200 h 866777"/>
              <a:gd name="connsiteX0" fmla="*/ 16669 w 802483"/>
              <a:gd name="connsiteY0" fmla="*/ 457200 h 866777"/>
              <a:gd name="connsiteX1" fmla="*/ 74380 w 802483"/>
              <a:gd name="connsiteY1" fmla="*/ 133911 h 866777"/>
              <a:gd name="connsiteX2" fmla="*/ 397670 w 802483"/>
              <a:gd name="connsiteY2" fmla="*/ 1 h 866777"/>
              <a:gd name="connsiteX3" fmla="*/ 720959 w 802483"/>
              <a:gd name="connsiteY3" fmla="*/ 133912 h 866777"/>
              <a:gd name="connsiteX4" fmla="*/ 802482 w 802483"/>
              <a:gd name="connsiteY4" fmla="*/ 440533 h 866777"/>
              <a:gd name="connsiteX5" fmla="*/ 720958 w 802483"/>
              <a:gd name="connsiteY5" fmla="*/ 780491 h 866777"/>
              <a:gd name="connsiteX6" fmla="*/ 402432 w 802483"/>
              <a:gd name="connsiteY6" fmla="*/ 866777 h 866777"/>
              <a:gd name="connsiteX7" fmla="*/ 74380 w 802483"/>
              <a:gd name="connsiteY7" fmla="*/ 780491 h 866777"/>
              <a:gd name="connsiteX8" fmla="*/ 1 w 802483"/>
              <a:gd name="connsiteY8" fmla="*/ 581027 h 866777"/>
              <a:gd name="connsiteX9" fmla="*/ 16669 w 802483"/>
              <a:gd name="connsiteY9" fmla="*/ 457200 h 866777"/>
              <a:gd name="connsiteX0" fmla="*/ 16669 w 802483"/>
              <a:gd name="connsiteY0" fmla="*/ 458787 h 868364"/>
              <a:gd name="connsiteX1" fmla="*/ 74380 w 802483"/>
              <a:gd name="connsiteY1" fmla="*/ 135498 h 868364"/>
              <a:gd name="connsiteX2" fmla="*/ 397670 w 802483"/>
              <a:gd name="connsiteY2" fmla="*/ 1588 h 868364"/>
              <a:gd name="connsiteX3" fmla="*/ 687622 w 802483"/>
              <a:gd name="connsiteY3" fmla="*/ 145024 h 868364"/>
              <a:gd name="connsiteX4" fmla="*/ 802482 w 802483"/>
              <a:gd name="connsiteY4" fmla="*/ 442120 h 868364"/>
              <a:gd name="connsiteX5" fmla="*/ 720958 w 802483"/>
              <a:gd name="connsiteY5" fmla="*/ 782078 h 868364"/>
              <a:gd name="connsiteX6" fmla="*/ 402432 w 802483"/>
              <a:gd name="connsiteY6" fmla="*/ 868364 h 868364"/>
              <a:gd name="connsiteX7" fmla="*/ 74380 w 802483"/>
              <a:gd name="connsiteY7" fmla="*/ 782078 h 868364"/>
              <a:gd name="connsiteX8" fmla="*/ 1 w 802483"/>
              <a:gd name="connsiteY8" fmla="*/ 582614 h 868364"/>
              <a:gd name="connsiteX9" fmla="*/ 16669 w 802483"/>
              <a:gd name="connsiteY9" fmla="*/ 458787 h 868364"/>
              <a:gd name="connsiteX0" fmla="*/ 16669 w 802483"/>
              <a:gd name="connsiteY0" fmla="*/ 458787 h 875671"/>
              <a:gd name="connsiteX1" fmla="*/ 74380 w 802483"/>
              <a:gd name="connsiteY1" fmla="*/ 135498 h 875671"/>
              <a:gd name="connsiteX2" fmla="*/ 397670 w 802483"/>
              <a:gd name="connsiteY2" fmla="*/ 1588 h 875671"/>
              <a:gd name="connsiteX3" fmla="*/ 687622 w 802483"/>
              <a:gd name="connsiteY3" fmla="*/ 145024 h 875671"/>
              <a:gd name="connsiteX4" fmla="*/ 802482 w 802483"/>
              <a:gd name="connsiteY4" fmla="*/ 442120 h 875671"/>
              <a:gd name="connsiteX5" fmla="*/ 667232 w 802483"/>
              <a:gd name="connsiteY5" fmla="*/ 738237 h 875671"/>
              <a:gd name="connsiteX6" fmla="*/ 402432 w 802483"/>
              <a:gd name="connsiteY6" fmla="*/ 868364 h 875671"/>
              <a:gd name="connsiteX7" fmla="*/ 74380 w 802483"/>
              <a:gd name="connsiteY7" fmla="*/ 782078 h 875671"/>
              <a:gd name="connsiteX8" fmla="*/ 1 w 802483"/>
              <a:gd name="connsiteY8" fmla="*/ 582614 h 875671"/>
              <a:gd name="connsiteX9" fmla="*/ 16669 w 802483"/>
              <a:gd name="connsiteY9" fmla="*/ 458787 h 875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2483" h="875671">
                <a:moveTo>
                  <a:pt x="16669" y="458787"/>
                </a:moveTo>
                <a:cubicBezTo>
                  <a:pt x="16669" y="337530"/>
                  <a:pt x="10880" y="211698"/>
                  <a:pt x="74380" y="135498"/>
                </a:cubicBezTo>
                <a:cubicBezTo>
                  <a:pt x="137880" y="59298"/>
                  <a:pt x="295463" y="0"/>
                  <a:pt x="397670" y="1588"/>
                </a:cubicBezTo>
                <a:cubicBezTo>
                  <a:pt x="499877" y="3176"/>
                  <a:pt x="620153" y="71602"/>
                  <a:pt x="687622" y="145024"/>
                </a:cubicBezTo>
                <a:cubicBezTo>
                  <a:pt x="755091" y="218446"/>
                  <a:pt x="802483" y="320863"/>
                  <a:pt x="802482" y="442120"/>
                </a:cubicBezTo>
                <a:cubicBezTo>
                  <a:pt x="802482" y="563377"/>
                  <a:pt x="733907" y="667196"/>
                  <a:pt x="667232" y="738237"/>
                </a:cubicBezTo>
                <a:cubicBezTo>
                  <a:pt x="600557" y="809278"/>
                  <a:pt x="501240" y="861057"/>
                  <a:pt x="402432" y="868364"/>
                </a:cubicBezTo>
                <a:cubicBezTo>
                  <a:pt x="303624" y="875671"/>
                  <a:pt x="141452" y="829703"/>
                  <a:pt x="74380" y="782078"/>
                </a:cubicBezTo>
                <a:cubicBezTo>
                  <a:pt x="7308" y="734453"/>
                  <a:pt x="0" y="703871"/>
                  <a:pt x="1" y="582614"/>
                </a:cubicBezTo>
                <a:cubicBezTo>
                  <a:pt x="1" y="582613"/>
                  <a:pt x="16669" y="458788"/>
                  <a:pt x="16669" y="458787"/>
                </a:cubicBezTo>
              </a:path>
            </a:pathLst>
          </a:custGeom>
          <a:gradFill>
            <a:gsLst>
              <a:gs pos="0">
                <a:schemeClr val="accent1">
                  <a:lumMod val="20000"/>
                  <a:lumOff val="80000"/>
                  <a:alpha val="2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2" name="자유형: 도형 11"/>
          <p:cNvSpPr/>
          <p:nvPr/>
        </p:nvSpPr>
        <p:spPr>
          <a:xfrm rot="3498807">
            <a:off x="1916135" y="1699866"/>
            <a:ext cx="1056542" cy="1152899"/>
          </a:xfrm>
          <a:custGeom>
            <a:avLst/>
            <a:gdLst>
              <a:gd name="connsiteX0" fmla="*/ 0 w 914400"/>
              <a:gd name="connsiteY0" fmla="*/ 457200 h 914400"/>
              <a:gd name="connsiteX1" fmla="*/ 133911 w 914400"/>
              <a:gd name="connsiteY1" fmla="*/ 133911 h 914400"/>
              <a:gd name="connsiteX2" fmla="*/ 457201 w 914400"/>
              <a:gd name="connsiteY2" fmla="*/ 1 h 914400"/>
              <a:gd name="connsiteX3" fmla="*/ 780490 w 914400"/>
              <a:gd name="connsiteY3" fmla="*/ 133912 h 914400"/>
              <a:gd name="connsiteX4" fmla="*/ 914400 w 914400"/>
              <a:gd name="connsiteY4" fmla="*/ 457202 h 914400"/>
              <a:gd name="connsiteX5" fmla="*/ 780489 w 914400"/>
              <a:gd name="connsiteY5" fmla="*/ 780491 h 914400"/>
              <a:gd name="connsiteX6" fmla="*/ 457200 w 914400"/>
              <a:gd name="connsiteY6" fmla="*/ 914402 h 914400"/>
              <a:gd name="connsiteX7" fmla="*/ 133911 w 914400"/>
              <a:gd name="connsiteY7" fmla="*/ 780491 h 914400"/>
              <a:gd name="connsiteX8" fmla="*/ 1 w 914400"/>
              <a:gd name="connsiteY8" fmla="*/ 457202 h 914400"/>
              <a:gd name="connsiteX9" fmla="*/ 0 w 914400"/>
              <a:gd name="connsiteY9" fmla="*/ 457200 h 914400"/>
              <a:gd name="connsiteX0" fmla="*/ 76200 w 914401"/>
              <a:gd name="connsiteY0" fmla="*/ 457200 h 914402"/>
              <a:gd name="connsiteX1" fmla="*/ 133911 w 914401"/>
              <a:gd name="connsiteY1" fmla="*/ 133911 h 914402"/>
              <a:gd name="connsiteX2" fmla="*/ 457201 w 914401"/>
              <a:gd name="connsiteY2" fmla="*/ 1 h 914402"/>
              <a:gd name="connsiteX3" fmla="*/ 780490 w 914401"/>
              <a:gd name="connsiteY3" fmla="*/ 133912 h 914402"/>
              <a:gd name="connsiteX4" fmla="*/ 914400 w 914401"/>
              <a:gd name="connsiteY4" fmla="*/ 457202 h 914402"/>
              <a:gd name="connsiteX5" fmla="*/ 780489 w 914401"/>
              <a:gd name="connsiteY5" fmla="*/ 780491 h 914402"/>
              <a:gd name="connsiteX6" fmla="*/ 457200 w 914401"/>
              <a:gd name="connsiteY6" fmla="*/ 914402 h 914402"/>
              <a:gd name="connsiteX7" fmla="*/ 133911 w 914401"/>
              <a:gd name="connsiteY7" fmla="*/ 780491 h 914402"/>
              <a:gd name="connsiteX8" fmla="*/ 1 w 914401"/>
              <a:gd name="connsiteY8" fmla="*/ 457202 h 914402"/>
              <a:gd name="connsiteX9" fmla="*/ 76200 w 914401"/>
              <a:gd name="connsiteY9" fmla="*/ 457200 h 914402"/>
              <a:gd name="connsiteX0" fmla="*/ 16669 w 854870"/>
              <a:gd name="connsiteY0" fmla="*/ 457200 h 914402"/>
              <a:gd name="connsiteX1" fmla="*/ 74380 w 854870"/>
              <a:gd name="connsiteY1" fmla="*/ 133911 h 914402"/>
              <a:gd name="connsiteX2" fmla="*/ 397670 w 854870"/>
              <a:gd name="connsiteY2" fmla="*/ 1 h 914402"/>
              <a:gd name="connsiteX3" fmla="*/ 720959 w 854870"/>
              <a:gd name="connsiteY3" fmla="*/ 133912 h 914402"/>
              <a:gd name="connsiteX4" fmla="*/ 854869 w 854870"/>
              <a:gd name="connsiteY4" fmla="*/ 457202 h 914402"/>
              <a:gd name="connsiteX5" fmla="*/ 720958 w 854870"/>
              <a:gd name="connsiteY5" fmla="*/ 780491 h 914402"/>
              <a:gd name="connsiteX6" fmla="*/ 397669 w 854870"/>
              <a:gd name="connsiteY6" fmla="*/ 914402 h 914402"/>
              <a:gd name="connsiteX7" fmla="*/ 74380 w 854870"/>
              <a:gd name="connsiteY7" fmla="*/ 780491 h 914402"/>
              <a:gd name="connsiteX8" fmla="*/ 1 w 854870"/>
              <a:gd name="connsiteY8" fmla="*/ 581027 h 914402"/>
              <a:gd name="connsiteX9" fmla="*/ 16669 w 854870"/>
              <a:gd name="connsiteY9" fmla="*/ 457200 h 914402"/>
              <a:gd name="connsiteX0" fmla="*/ 16669 w 854870"/>
              <a:gd name="connsiteY0" fmla="*/ 457200 h 866777"/>
              <a:gd name="connsiteX1" fmla="*/ 74380 w 854870"/>
              <a:gd name="connsiteY1" fmla="*/ 133911 h 866777"/>
              <a:gd name="connsiteX2" fmla="*/ 397670 w 854870"/>
              <a:gd name="connsiteY2" fmla="*/ 1 h 866777"/>
              <a:gd name="connsiteX3" fmla="*/ 720959 w 854870"/>
              <a:gd name="connsiteY3" fmla="*/ 133912 h 866777"/>
              <a:gd name="connsiteX4" fmla="*/ 854869 w 854870"/>
              <a:gd name="connsiteY4" fmla="*/ 457202 h 866777"/>
              <a:gd name="connsiteX5" fmla="*/ 720958 w 854870"/>
              <a:gd name="connsiteY5" fmla="*/ 780491 h 866777"/>
              <a:gd name="connsiteX6" fmla="*/ 402432 w 854870"/>
              <a:gd name="connsiteY6" fmla="*/ 866777 h 866777"/>
              <a:gd name="connsiteX7" fmla="*/ 74380 w 854870"/>
              <a:gd name="connsiteY7" fmla="*/ 780491 h 866777"/>
              <a:gd name="connsiteX8" fmla="*/ 1 w 854870"/>
              <a:gd name="connsiteY8" fmla="*/ 581027 h 866777"/>
              <a:gd name="connsiteX9" fmla="*/ 16669 w 854870"/>
              <a:gd name="connsiteY9" fmla="*/ 457200 h 866777"/>
              <a:gd name="connsiteX0" fmla="*/ 16669 w 802483"/>
              <a:gd name="connsiteY0" fmla="*/ 457200 h 866777"/>
              <a:gd name="connsiteX1" fmla="*/ 74380 w 802483"/>
              <a:gd name="connsiteY1" fmla="*/ 133911 h 866777"/>
              <a:gd name="connsiteX2" fmla="*/ 397670 w 802483"/>
              <a:gd name="connsiteY2" fmla="*/ 1 h 866777"/>
              <a:gd name="connsiteX3" fmla="*/ 720959 w 802483"/>
              <a:gd name="connsiteY3" fmla="*/ 133912 h 866777"/>
              <a:gd name="connsiteX4" fmla="*/ 802482 w 802483"/>
              <a:gd name="connsiteY4" fmla="*/ 440533 h 866777"/>
              <a:gd name="connsiteX5" fmla="*/ 720958 w 802483"/>
              <a:gd name="connsiteY5" fmla="*/ 780491 h 866777"/>
              <a:gd name="connsiteX6" fmla="*/ 402432 w 802483"/>
              <a:gd name="connsiteY6" fmla="*/ 866777 h 866777"/>
              <a:gd name="connsiteX7" fmla="*/ 74380 w 802483"/>
              <a:gd name="connsiteY7" fmla="*/ 780491 h 866777"/>
              <a:gd name="connsiteX8" fmla="*/ 1 w 802483"/>
              <a:gd name="connsiteY8" fmla="*/ 581027 h 866777"/>
              <a:gd name="connsiteX9" fmla="*/ 16669 w 802483"/>
              <a:gd name="connsiteY9" fmla="*/ 457200 h 866777"/>
              <a:gd name="connsiteX0" fmla="*/ 16669 w 802483"/>
              <a:gd name="connsiteY0" fmla="*/ 458787 h 868364"/>
              <a:gd name="connsiteX1" fmla="*/ 74380 w 802483"/>
              <a:gd name="connsiteY1" fmla="*/ 135498 h 868364"/>
              <a:gd name="connsiteX2" fmla="*/ 397670 w 802483"/>
              <a:gd name="connsiteY2" fmla="*/ 1588 h 868364"/>
              <a:gd name="connsiteX3" fmla="*/ 687622 w 802483"/>
              <a:gd name="connsiteY3" fmla="*/ 145024 h 868364"/>
              <a:gd name="connsiteX4" fmla="*/ 802482 w 802483"/>
              <a:gd name="connsiteY4" fmla="*/ 442120 h 868364"/>
              <a:gd name="connsiteX5" fmla="*/ 720958 w 802483"/>
              <a:gd name="connsiteY5" fmla="*/ 782078 h 868364"/>
              <a:gd name="connsiteX6" fmla="*/ 402432 w 802483"/>
              <a:gd name="connsiteY6" fmla="*/ 868364 h 868364"/>
              <a:gd name="connsiteX7" fmla="*/ 74380 w 802483"/>
              <a:gd name="connsiteY7" fmla="*/ 782078 h 868364"/>
              <a:gd name="connsiteX8" fmla="*/ 1 w 802483"/>
              <a:gd name="connsiteY8" fmla="*/ 582614 h 868364"/>
              <a:gd name="connsiteX9" fmla="*/ 16669 w 802483"/>
              <a:gd name="connsiteY9" fmla="*/ 458787 h 868364"/>
              <a:gd name="connsiteX0" fmla="*/ 16669 w 802483"/>
              <a:gd name="connsiteY0" fmla="*/ 458787 h 875671"/>
              <a:gd name="connsiteX1" fmla="*/ 74380 w 802483"/>
              <a:gd name="connsiteY1" fmla="*/ 135498 h 875671"/>
              <a:gd name="connsiteX2" fmla="*/ 397670 w 802483"/>
              <a:gd name="connsiteY2" fmla="*/ 1588 h 875671"/>
              <a:gd name="connsiteX3" fmla="*/ 687622 w 802483"/>
              <a:gd name="connsiteY3" fmla="*/ 145024 h 875671"/>
              <a:gd name="connsiteX4" fmla="*/ 802482 w 802483"/>
              <a:gd name="connsiteY4" fmla="*/ 442120 h 875671"/>
              <a:gd name="connsiteX5" fmla="*/ 667232 w 802483"/>
              <a:gd name="connsiteY5" fmla="*/ 738237 h 875671"/>
              <a:gd name="connsiteX6" fmla="*/ 402432 w 802483"/>
              <a:gd name="connsiteY6" fmla="*/ 868364 h 875671"/>
              <a:gd name="connsiteX7" fmla="*/ 74380 w 802483"/>
              <a:gd name="connsiteY7" fmla="*/ 782078 h 875671"/>
              <a:gd name="connsiteX8" fmla="*/ 1 w 802483"/>
              <a:gd name="connsiteY8" fmla="*/ 582614 h 875671"/>
              <a:gd name="connsiteX9" fmla="*/ 16669 w 802483"/>
              <a:gd name="connsiteY9" fmla="*/ 458787 h 875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2483" h="875671">
                <a:moveTo>
                  <a:pt x="16669" y="458787"/>
                </a:moveTo>
                <a:cubicBezTo>
                  <a:pt x="16669" y="337530"/>
                  <a:pt x="10880" y="211698"/>
                  <a:pt x="74380" y="135498"/>
                </a:cubicBezTo>
                <a:cubicBezTo>
                  <a:pt x="137880" y="59298"/>
                  <a:pt x="295463" y="0"/>
                  <a:pt x="397670" y="1588"/>
                </a:cubicBezTo>
                <a:cubicBezTo>
                  <a:pt x="499877" y="3176"/>
                  <a:pt x="620153" y="71602"/>
                  <a:pt x="687622" y="145024"/>
                </a:cubicBezTo>
                <a:cubicBezTo>
                  <a:pt x="755091" y="218446"/>
                  <a:pt x="802483" y="320863"/>
                  <a:pt x="802482" y="442120"/>
                </a:cubicBezTo>
                <a:cubicBezTo>
                  <a:pt x="802482" y="563377"/>
                  <a:pt x="733907" y="667196"/>
                  <a:pt x="667232" y="738237"/>
                </a:cubicBezTo>
                <a:cubicBezTo>
                  <a:pt x="600557" y="809278"/>
                  <a:pt x="501240" y="861057"/>
                  <a:pt x="402432" y="868364"/>
                </a:cubicBezTo>
                <a:cubicBezTo>
                  <a:pt x="303624" y="875671"/>
                  <a:pt x="141452" y="829703"/>
                  <a:pt x="74380" y="782078"/>
                </a:cubicBezTo>
                <a:cubicBezTo>
                  <a:pt x="7308" y="734453"/>
                  <a:pt x="0" y="703871"/>
                  <a:pt x="1" y="582614"/>
                </a:cubicBezTo>
                <a:cubicBezTo>
                  <a:pt x="1" y="582613"/>
                  <a:pt x="16669" y="458788"/>
                  <a:pt x="16669" y="458787"/>
                </a:cubicBezTo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2" y="4774300"/>
            <a:ext cx="7772399" cy="1362075"/>
          </a:xfrm>
        </p:spPr>
        <p:txBody>
          <a:bodyPr anchor="t"/>
          <a:lstStyle>
            <a:lvl1pPr algn="r">
              <a:defRPr sz="5400" b="0" cap="all">
                <a:solidFill>
                  <a:schemeClr val="accent5"/>
                </a:solidFill>
              </a:defRPr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2" y="4286256"/>
            <a:ext cx="7772399" cy="488043"/>
          </a:xfrm>
        </p:spPr>
        <p:txBody>
          <a:bodyPr anchor="b"/>
          <a:lstStyle>
            <a:lvl1pPr marL="0" indent="0" algn="r">
              <a:buNone/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F38B5ADD-133D-4FE1-AF97-1CF32717E8F2}" type="datetime1">
              <a:rPr lang="ko-KR" altLang="en-US"/>
              <a:pPr>
                <a:defRPr lang="ko-KR" altLang="en-US"/>
              </a:pPr>
              <a:t>2026-04-11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8F4ECA57-1034-4446-8203-94D9C1DE2B47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199" y="1404258"/>
            <a:ext cx="4038599" cy="472190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199" y="1404258"/>
            <a:ext cx="4038599" cy="472190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F38B5ADD-133D-4FE1-AF97-1CF32717E8F2}" type="datetime1">
              <a:rPr lang="ko-KR" altLang="en-US"/>
              <a:pPr>
                <a:defRPr lang="ko-KR" altLang="en-US"/>
              </a:pPr>
              <a:t>2026-04-11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8F4ECA57-1034-4446-8203-94D9C1DE2B47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199" y="6356350"/>
            <a:ext cx="2133599" cy="365125"/>
          </a:xfrm>
          <a:prstGeom prst="rect">
            <a:avLst/>
          </a:prstGeom>
        </p:spPr>
        <p:txBody>
          <a:bodyPr/>
          <a:lstStyle/>
          <a:p>
            <a:pPr>
              <a:defRPr lang="ko-KR" altLang="en-US"/>
            </a:pPr>
            <a:fld id="{2C31EB75-E64F-4D33-B70A-52CB2E4EB5F4}" type="datetime1">
              <a:rPr lang="ko-KR" altLang="en-US"/>
              <a:pPr>
                <a:defRPr lang="ko-KR" altLang="en-US"/>
              </a:pPr>
              <a:t>2026-04-11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47C650CC-5EDF-4A9F-AC2C-F074E03D503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457199" y="304800"/>
            <a:ext cx="8229599" cy="923925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표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표 개체 틀 2"/>
          <p:cNvSpPr>
            <a:spLocks noGrp="1" noTextEdit="1"/>
          </p:cNvSpPr>
          <p:nvPr>
            <p:ph type="tbl" sz="quarter" idx="13"/>
          </p:nvPr>
        </p:nvSpPr>
        <p:spPr>
          <a:xfrm>
            <a:off x="456027" y="1349829"/>
            <a:ext cx="8229599" cy="4818433"/>
          </a:xfrm>
        </p:spPr>
        <p:txBody>
          <a:bodyPr/>
          <a:lstStyle>
            <a:lvl1pPr>
              <a:buNone/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표를 추가하려면 아이콘을 클릭하십시오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199" y="6356350"/>
            <a:ext cx="2133599" cy="365125"/>
          </a:xfrm>
          <a:prstGeom prst="rect">
            <a:avLst/>
          </a:prstGeom>
        </p:spPr>
        <p:txBody>
          <a:bodyPr/>
          <a:lstStyle/>
          <a:p>
            <a:pPr>
              <a:defRPr lang="ko-KR" altLang="en-US"/>
            </a:pPr>
            <a:fld id="{2C31EB75-E64F-4D33-B70A-52CB2E4EB5F4}" type="datetime1">
              <a:rPr lang="ko-KR" altLang="en-US"/>
              <a:pPr>
                <a:defRPr lang="ko-KR" altLang="en-US"/>
              </a:pPr>
              <a:t>2026-04-11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2895599" cy="365125"/>
          </a:xfrm>
        </p:spPr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199" y="6356350"/>
            <a:ext cx="2133599" cy="365125"/>
          </a:xfrm>
        </p:spPr>
        <p:txBody>
          <a:bodyPr/>
          <a:lstStyle/>
          <a:p>
            <a:pPr>
              <a:defRPr lang="ko-KR" altLang="en-US"/>
            </a:pPr>
            <a:fld id="{47C650CC-5EDF-4A9F-AC2C-F074E03D503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>
          <a:xfrm>
            <a:off x="457199" y="304800"/>
            <a:ext cx="8229599" cy="923925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4개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199" y="304800"/>
            <a:ext cx="8229599" cy="923925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3"/>
          </p:nvPr>
        </p:nvSpPr>
        <p:spPr>
          <a:xfrm>
            <a:off x="457199" y="1396078"/>
            <a:ext cx="4071937" cy="2326836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10" name="내용 개체 틀 9"/>
          <p:cNvSpPr>
            <a:spLocks noGrp="1"/>
          </p:cNvSpPr>
          <p:nvPr>
            <p:ph sz="quarter" idx="14"/>
          </p:nvPr>
        </p:nvSpPr>
        <p:spPr>
          <a:xfrm>
            <a:off x="4614862" y="1396078"/>
            <a:ext cx="4071937" cy="2326836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13" name="내용 개체 틀 12"/>
          <p:cNvSpPr>
            <a:spLocks noGrp="1"/>
          </p:cNvSpPr>
          <p:nvPr>
            <p:ph sz="quarter" idx="15"/>
          </p:nvPr>
        </p:nvSpPr>
        <p:spPr>
          <a:xfrm>
            <a:off x="457199" y="3857628"/>
            <a:ext cx="4071937" cy="2326836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14" name="내용 개체 틀 13"/>
          <p:cNvSpPr>
            <a:spLocks noGrp="1"/>
          </p:cNvSpPr>
          <p:nvPr>
            <p:ph sz="quarter" idx="16"/>
          </p:nvPr>
        </p:nvSpPr>
        <p:spPr>
          <a:xfrm>
            <a:off x="4614862" y="3857628"/>
            <a:ext cx="4071937" cy="2326836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F38B5ADD-133D-4FE1-AF97-1CF32717E8F2}" type="datetime1">
              <a:rPr lang="ko-KR" altLang="en-US"/>
              <a:pPr>
                <a:defRPr lang="ko-KR" altLang="en-US"/>
              </a:pPr>
              <a:t>2026-04-11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8F4ECA57-1034-4446-8203-94D9C1DE2B47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: 도형 7"/>
          <p:cNvSpPr/>
          <p:nvPr/>
        </p:nvSpPr>
        <p:spPr>
          <a:xfrm flipH="1" flipV="1">
            <a:off x="6219824" y="4103177"/>
            <a:ext cx="3035299" cy="2840547"/>
          </a:xfrm>
          <a:custGeom>
            <a:avLst/>
            <a:gdLst>
              <a:gd name="connsiteX0" fmla="*/ 0 w 3454400"/>
              <a:gd name="connsiteY0" fmla="*/ 1727200 h 3454400"/>
              <a:gd name="connsiteX1" fmla="*/ 505887 w 3454400"/>
              <a:gd name="connsiteY1" fmla="*/ 505885 h 3454400"/>
              <a:gd name="connsiteX2" fmla="*/ 1727203 w 3454400"/>
              <a:gd name="connsiteY2" fmla="*/ 2 h 3454400"/>
              <a:gd name="connsiteX3" fmla="*/ 2948518 w 3454400"/>
              <a:gd name="connsiteY3" fmla="*/ 505889 h 3454400"/>
              <a:gd name="connsiteX4" fmla="*/ 3454401 w 3454400"/>
              <a:gd name="connsiteY4" fmla="*/ 1727205 h 3454400"/>
              <a:gd name="connsiteX5" fmla="*/ 2948515 w 3454400"/>
              <a:gd name="connsiteY5" fmla="*/ 2948520 h 3454400"/>
              <a:gd name="connsiteX6" fmla="*/ 1727200 w 3454400"/>
              <a:gd name="connsiteY6" fmla="*/ 3454405 h 3454400"/>
              <a:gd name="connsiteX7" fmla="*/ 505885 w 3454400"/>
              <a:gd name="connsiteY7" fmla="*/ 2948519 h 3454400"/>
              <a:gd name="connsiteX8" fmla="*/ 1 w 3454400"/>
              <a:gd name="connsiteY8" fmla="*/ 1727203 h 3454400"/>
              <a:gd name="connsiteX9" fmla="*/ 0 w 3454400"/>
              <a:gd name="connsiteY9" fmla="*/ 1727200 h 3454400"/>
              <a:gd name="connsiteX0" fmla="*/ 0 w 3454402"/>
              <a:gd name="connsiteY0" fmla="*/ 1727199 h 3503915"/>
              <a:gd name="connsiteX1" fmla="*/ 505887 w 3454402"/>
              <a:gd name="connsiteY1" fmla="*/ 505884 h 3503915"/>
              <a:gd name="connsiteX2" fmla="*/ 1727203 w 3454402"/>
              <a:gd name="connsiteY2" fmla="*/ 1 h 3503915"/>
              <a:gd name="connsiteX3" fmla="*/ 2948518 w 3454402"/>
              <a:gd name="connsiteY3" fmla="*/ 505888 h 3503915"/>
              <a:gd name="connsiteX4" fmla="*/ 3454401 w 3454402"/>
              <a:gd name="connsiteY4" fmla="*/ 1727204 h 3503915"/>
              <a:gd name="connsiteX5" fmla="*/ 2948515 w 3454402"/>
              <a:gd name="connsiteY5" fmla="*/ 2948519 h 3503915"/>
              <a:gd name="connsiteX6" fmla="*/ 1727200 w 3454402"/>
              <a:gd name="connsiteY6" fmla="*/ 3454404 h 3503915"/>
              <a:gd name="connsiteX7" fmla="*/ 879375 w 3454402"/>
              <a:gd name="connsiteY7" fmla="*/ 3245584 h 3503915"/>
              <a:gd name="connsiteX8" fmla="*/ 505885 w 3454402"/>
              <a:gd name="connsiteY8" fmla="*/ 2948518 h 3503915"/>
              <a:gd name="connsiteX9" fmla="*/ 1 w 3454402"/>
              <a:gd name="connsiteY9" fmla="*/ 1727202 h 3503915"/>
              <a:gd name="connsiteX10" fmla="*/ 0 w 3454402"/>
              <a:gd name="connsiteY10" fmla="*/ 1727199 h 3503915"/>
              <a:gd name="connsiteX0" fmla="*/ 0 w 3512201"/>
              <a:gd name="connsiteY0" fmla="*/ 1727199 h 3503915"/>
              <a:gd name="connsiteX1" fmla="*/ 505887 w 3512201"/>
              <a:gd name="connsiteY1" fmla="*/ 505884 h 3503915"/>
              <a:gd name="connsiteX2" fmla="*/ 1727203 w 3512201"/>
              <a:gd name="connsiteY2" fmla="*/ 1 h 3503915"/>
              <a:gd name="connsiteX3" fmla="*/ 2948518 w 3512201"/>
              <a:gd name="connsiteY3" fmla="*/ 505888 h 3503915"/>
              <a:gd name="connsiteX4" fmla="*/ 3295316 w 3512201"/>
              <a:gd name="connsiteY4" fmla="*/ 1041399 h 3503915"/>
              <a:gd name="connsiteX5" fmla="*/ 3454401 w 3512201"/>
              <a:gd name="connsiteY5" fmla="*/ 1727204 h 3503915"/>
              <a:gd name="connsiteX6" fmla="*/ 2948515 w 3512201"/>
              <a:gd name="connsiteY6" fmla="*/ 2948519 h 3503915"/>
              <a:gd name="connsiteX7" fmla="*/ 1727200 w 3512201"/>
              <a:gd name="connsiteY7" fmla="*/ 3454404 h 3503915"/>
              <a:gd name="connsiteX8" fmla="*/ 879375 w 3512201"/>
              <a:gd name="connsiteY8" fmla="*/ 3245584 h 3503915"/>
              <a:gd name="connsiteX9" fmla="*/ 505885 w 3512201"/>
              <a:gd name="connsiteY9" fmla="*/ 2948518 h 3503915"/>
              <a:gd name="connsiteX10" fmla="*/ 1 w 3512201"/>
              <a:gd name="connsiteY10" fmla="*/ 1727202 h 3503915"/>
              <a:gd name="connsiteX11" fmla="*/ 0 w 3512201"/>
              <a:gd name="connsiteY11" fmla="*/ 1727199 h 3503915"/>
              <a:gd name="connsiteX0" fmla="*/ 0 w 3512201"/>
              <a:gd name="connsiteY0" fmla="*/ 1727199 h 3503915"/>
              <a:gd name="connsiteX1" fmla="*/ 505887 w 3512201"/>
              <a:gd name="connsiteY1" fmla="*/ 505884 h 3503915"/>
              <a:gd name="connsiteX2" fmla="*/ 1727203 w 3512201"/>
              <a:gd name="connsiteY2" fmla="*/ 1 h 3503915"/>
              <a:gd name="connsiteX3" fmla="*/ 2948518 w 3512201"/>
              <a:gd name="connsiteY3" fmla="*/ 505888 h 3503915"/>
              <a:gd name="connsiteX4" fmla="*/ 3295316 w 3512201"/>
              <a:gd name="connsiteY4" fmla="*/ 1041399 h 3503915"/>
              <a:gd name="connsiteX5" fmla="*/ 3454401 w 3512201"/>
              <a:gd name="connsiteY5" fmla="*/ 1727204 h 3503915"/>
              <a:gd name="connsiteX6" fmla="*/ 2948515 w 3512201"/>
              <a:gd name="connsiteY6" fmla="*/ 2948519 h 3503915"/>
              <a:gd name="connsiteX7" fmla="*/ 1727200 w 3512201"/>
              <a:gd name="connsiteY7" fmla="*/ 3454404 h 3503915"/>
              <a:gd name="connsiteX8" fmla="*/ 879375 w 3512201"/>
              <a:gd name="connsiteY8" fmla="*/ 3245584 h 3503915"/>
              <a:gd name="connsiteX9" fmla="*/ 505885 w 3512201"/>
              <a:gd name="connsiteY9" fmla="*/ 2948518 h 3503915"/>
              <a:gd name="connsiteX10" fmla="*/ 1 w 3512201"/>
              <a:gd name="connsiteY10" fmla="*/ 1727202 h 3503915"/>
              <a:gd name="connsiteX11" fmla="*/ 0 w 3512201"/>
              <a:gd name="connsiteY11" fmla="*/ 1727199 h 3503915"/>
              <a:gd name="connsiteX0" fmla="*/ 0 w 3512201"/>
              <a:gd name="connsiteY0" fmla="*/ 1424867 h 3201583"/>
              <a:gd name="connsiteX1" fmla="*/ 505887 w 3512201"/>
              <a:gd name="connsiteY1" fmla="*/ 203552 h 3201583"/>
              <a:gd name="connsiteX2" fmla="*/ 2948518 w 3512201"/>
              <a:gd name="connsiteY2" fmla="*/ 203556 h 3201583"/>
              <a:gd name="connsiteX3" fmla="*/ 3295316 w 3512201"/>
              <a:gd name="connsiteY3" fmla="*/ 739067 h 3201583"/>
              <a:gd name="connsiteX4" fmla="*/ 3454401 w 3512201"/>
              <a:gd name="connsiteY4" fmla="*/ 1424872 h 3201583"/>
              <a:gd name="connsiteX5" fmla="*/ 2948515 w 3512201"/>
              <a:gd name="connsiteY5" fmla="*/ 2646187 h 3201583"/>
              <a:gd name="connsiteX6" fmla="*/ 1727200 w 3512201"/>
              <a:gd name="connsiteY6" fmla="*/ 3152072 h 3201583"/>
              <a:gd name="connsiteX7" fmla="*/ 879375 w 3512201"/>
              <a:gd name="connsiteY7" fmla="*/ 2943252 h 3201583"/>
              <a:gd name="connsiteX8" fmla="*/ 505885 w 3512201"/>
              <a:gd name="connsiteY8" fmla="*/ 2646186 h 3201583"/>
              <a:gd name="connsiteX9" fmla="*/ 1 w 3512201"/>
              <a:gd name="connsiteY9" fmla="*/ 1424870 h 3201583"/>
              <a:gd name="connsiteX10" fmla="*/ 0 w 3512201"/>
              <a:gd name="connsiteY10" fmla="*/ 1424867 h 3201583"/>
              <a:gd name="connsiteX0" fmla="*/ 0 w 3512201"/>
              <a:gd name="connsiteY0" fmla="*/ 1223268 h 2999984"/>
              <a:gd name="connsiteX1" fmla="*/ 877262 w 3512201"/>
              <a:gd name="connsiteY1" fmla="*/ 525728 h 2999984"/>
              <a:gd name="connsiteX2" fmla="*/ 2948518 w 3512201"/>
              <a:gd name="connsiteY2" fmla="*/ 1957 h 2999984"/>
              <a:gd name="connsiteX3" fmla="*/ 3295316 w 3512201"/>
              <a:gd name="connsiteY3" fmla="*/ 537468 h 2999984"/>
              <a:gd name="connsiteX4" fmla="*/ 3454401 w 3512201"/>
              <a:gd name="connsiteY4" fmla="*/ 1223273 h 2999984"/>
              <a:gd name="connsiteX5" fmla="*/ 2948515 w 3512201"/>
              <a:gd name="connsiteY5" fmla="*/ 2444588 h 2999984"/>
              <a:gd name="connsiteX6" fmla="*/ 1727200 w 3512201"/>
              <a:gd name="connsiteY6" fmla="*/ 2950473 h 2999984"/>
              <a:gd name="connsiteX7" fmla="*/ 879375 w 3512201"/>
              <a:gd name="connsiteY7" fmla="*/ 2741653 h 2999984"/>
              <a:gd name="connsiteX8" fmla="*/ 505885 w 3512201"/>
              <a:gd name="connsiteY8" fmla="*/ 2444587 h 2999984"/>
              <a:gd name="connsiteX9" fmla="*/ 1 w 3512201"/>
              <a:gd name="connsiteY9" fmla="*/ 1223271 h 2999984"/>
              <a:gd name="connsiteX10" fmla="*/ 0 w 3512201"/>
              <a:gd name="connsiteY10" fmla="*/ 1223268 h 2999984"/>
              <a:gd name="connsiteX0" fmla="*/ 0 w 3512201"/>
              <a:gd name="connsiteY0" fmla="*/ 811840 h 2588556"/>
              <a:gd name="connsiteX1" fmla="*/ 877262 w 3512201"/>
              <a:gd name="connsiteY1" fmla="*/ 114300 h 2588556"/>
              <a:gd name="connsiteX2" fmla="*/ 3295316 w 3512201"/>
              <a:gd name="connsiteY2" fmla="*/ 126040 h 2588556"/>
              <a:gd name="connsiteX3" fmla="*/ 3454401 w 3512201"/>
              <a:gd name="connsiteY3" fmla="*/ 811845 h 2588556"/>
              <a:gd name="connsiteX4" fmla="*/ 2948515 w 3512201"/>
              <a:gd name="connsiteY4" fmla="*/ 2033160 h 2588556"/>
              <a:gd name="connsiteX5" fmla="*/ 1727200 w 3512201"/>
              <a:gd name="connsiteY5" fmla="*/ 2539045 h 2588556"/>
              <a:gd name="connsiteX6" fmla="*/ 879375 w 3512201"/>
              <a:gd name="connsiteY6" fmla="*/ 2330225 h 2588556"/>
              <a:gd name="connsiteX7" fmla="*/ 505885 w 3512201"/>
              <a:gd name="connsiteY7" fmla="*/ 2033159 h 2588556"/>
              <a:gd name="connsiteX8" fmla="*/ 1 w 3512201"/>
              <a:gd name="connsiteY8" fmla="*/ 811843 h 2588556"/>
              <a:gd name="connsiteX9" fmla="*/ 0 w 3512201"/>
              <a:gd name="connsiteY9" fmla="*/ 811840 h 2588556"/>
              <a:gd name="connsiteX0" fmla="*/ 1 w 3512201"/>
              <a:gd name="connsiteY0" fmla="*/ 811843 h 2588556"/>
              <a:gd name="connsiteX1" fmla="*/ 877262 w 3512201"/>
              <a:gd name="connsiteY1" fmla="*/ 114300 h 2588556"/>
              <a:gd name="connsiteX2" fmla="*/ 3295316 w 3512201"/>
              <a:gd name="connsiteY2" fmla="*/ 126040 h 2588556"/>
              <a:gd name="connsiteX3" fmla="*/ 3454401 w 3512201"/>
              <a:gd name="connsiteY3" fmla="*/ 811845 h 2588556"/>
              <a:gd name="connsiteX4" fmla="*/ 2948515 w 3512201"/>
              <a:gd name="connsiteY4" fmla="*/ 2033160 h 2588556"/>
              <a:gd name="connsiteX5" fmla="*/ 1727200 w 3512201"/>
              <a:gd name="connsiteY5" fmla="*/ 2539045 h 2588556"/>
              <a:gd name="connsiteX6" fmla="*/ 879375 w 3512201"/>
              <a:gd name="connsiteY6" fmla="*/ 2330225 h 2588556"/>
              <a:gd name="connsiteX7" fmla="*/ 505885 w 3512201"/>
              <a:gd name="connsiteY7" fmla="*/ 2033159 h 2588556"/>
              <a:gd name="connsiteX8" fmla="*/ 1 w 3512201"/>
              <a:gd name="connsiteY8" fmla="*/ 811843 h 2588556"/>
              <a:gd name="connsiteX0" fmla="*/ 93528 w 3099844"/>
              <a:gd name="connsiteY0" fmla="*/ 2033159 h 2588556"/>
              <a:gd name="connsiteX1" fmla="*/ 464905 w 3099844"/>
              <a:gd name="connsiteY1" fmla="*/ 114300 h 2588556"/>
              <a:gd name="connsiteX2" fmla="*/ 2882959 w 3099844"/>
              <a:gd name="connsiteY2" fmla="*/ 126040 h 2588556"/>
              <a:gd name="connsiteX3" fmla="*/ 3042044 w 3099844"/>
              <a:gd name="connsiteY3" fmla="*/ 811845 h 2588556"/>
              <a:gd name="connsiteX4" fmla="*/ 2536158 w 3099844"/>
              <a:gd name="connsiteY4" fmla="*/ 2033160 h 2588556"/>
              <a:gd name="connsiteX5" fmla="*/ 1314843 w 3099844"/>
              <a:gd name="connsiteY5" fmla="*/ 2539045 h 2588556"/>
              <a:gd name="connsiteX6" fmla="*/ 467018 w 3099844"/>
              <a:gd name="connsiteY6" fmla="*/ 2330225 h 2588556"/>
              <a:gd name="connsiteX7" fmla="*/ 93528 w 3099844"/>
              <a:gd name="connsiteY7" fmla="*/ 2033159 h 2588556"/>
              <a:gd name="connsiteX0" fmla="*/ 404770 w 3037596"/>
              <a:gd name="connsiteY0" fmla="*/ 2330225 h 2588556"/>
              <a:gd name="connsiteX1" fmla="*/ 402657 w 3037596"/>
              <a:gd name="connsiteY1" fmla="*/ 114300 h 2588556"/>
              <a:gd name="connsiteX2" fmla="*/ 2820711 w 3037596"/>
              <a:gd name="connsiteY2" fmla="*/ 126040 h 2588556"/>
              <a:gd name="connsiteX3" fmla="*/ 2979796 w 3037596"/>
              <a:gd name="connsiteY3" fmla="*/ 811845 h 2588556"/>
              <a:gd name="connsiteX4" fmla="*/ 2473910 w 3037596"/>
              <a:gd name="connsiteY4" fmla="*/ 2033160 h 2588556"/>
              <a:gd name="connsiteX5" fmla="*/ 1252595 w 3037596"/>
              <a:gd name="connsiteY5" fmla="*/ 2539045 h 2588556"/>
              <a:gd name="connsiteX6" fmla="*/ 404770 w 3037596"/>
              <a:gd name="connsiteY6" fmla="*/ 2330225 h 2588556"/>
              <a:gd name="connsiteX0" fmla="*/ 404770 w 3037596"/>
              <a:gd name="connsiteY0" fmla="*/ 2330225 h 2588556"/>
              <a:gd name="connsiteX1" fmla="*/ 402657 w 3037596"/>
              <a:gd name="connsiteY1" fmla="*/ 114300 h 2588556"/>
              <a:gd name="connsiteX2" fmla="*/ 2820711 w 3037596"/>
              <a:gd name="connsiteY2" fmla="*/ 126040 h 2588556"/>
              <a:gd name="connsiteX3" fmla="*/ 2979796 w 3037596"/>
              <a:gd name="connsiteY3" fmla="*/ 811845 h 2588556"/>
              <a:gd name="connsiteX4" fmla="*/ 2473910 w 3037596"/>
              <a:gd name="connsiteY4" fmla="*/ 2033160 h 2588556"/>
              <a:gd name="connsiteX5" fmla="*/ 1252595 w 3037596"/>
              <a:gd name="connsiteY5" fmla="*/ 2539045 h 2588556"/>
              <a:gd name="connsiteX6" fmla="*/ 404770 w 3037596"/>
              <a:gd name="connsiteY6" fmla="*/ 2330225 h 2588556"/>
              <a:gd name="connsiteX0" fmla="*/ 11070 w 2643896"/>
              <a:gd name="connsiteY0" fmla="*/ 2330225 h 2588556"/>
              <a:gd name="connsiteX1" fmla="*/ 8957 w 2643896"/>
              <a:gd name="connsiteY1" fmla="*/ 114300 h 2588556"/>
              <a:gd name="connsiteX2" fmla="*/ 2427011 w 2643896"/>
              <a:gd name="connsiteY2" fmla="*/ 126040 h 2588556"/>
              <a:gd name="connsiteX3" fmla="*/ 2586096 w 2643896"/>
              <a:gd name="connsiteY3" fmla="*/ 811845 h 2588556"/>
              <a:gd name="connsiteX4" fmla="*/ 2080210 w 2643896"/>
              <a:gd name="connsiteY4" fmla="*/ 2033160 h 2588556"/>
              <a:gd name="connsiteX5" fmla="*/ 858895 w 2643896"/>
              <a:gd name="connsiteY5" fmla="*/ 2539045 h 2588556"/>
              <a:gd name="connsiteX6" fmla="*/ 11070 w 2643896"/>
              <a:gd name="connsiteY6" fmla="*/ 2330225 h 2588556"/>
              <a:gd name="connsiteX0" fmla="*/ 11070 w 2643896"/>
              <a:gd name="connsiteY0" fmla="*/ 2320442 h 2578773"/>
              <a:gd name="connsiteX1" fmla="*/ 8957 w 2643896"/>
              <a:gd name="connsiteY1" fmla="*/ 104517 h 2578773"/>
              <a:gd name="connsiteX2" fmla="*/ 2427011 w 2643896"/>
              <a:gd name="connsiteY2" fmla="*/ 116257 h 2578773"/>
              <a:gd name="connsiteX3" fmla="*/ 2586096 w 2643896"/>
              <a:gd name="connsiteY3" fmla="*/ 802062 h 2578773"/>
              <a:gd name="connsiteX4" fmla="*/ 2080210 w 2643896"/>
              <a:gd name="connsiteY4" fmla="*/ 2023377 h 2578773"/>
              <a:gd name="connsiteX5" fmla="*/ 858895 w 2643896"/>
              <a:gd name="connsiteY5" fmla="*/ 2529262 h 2578773"/>
              <a:gd name="connsiteX6" fmla="*/ 11070 w 2643896"/>
              <a:gd name="connsiteY6" fmla="*/ 2320442 h 2578773"/>
              <a:gd name="connsiteX0" fmla="*/ 11070 w 2643896"/>
              <a:gd name="connsiteY0" fmla="*/ 2215925 h 2474256"/>
              <a:gd name="connsiteX1" fmla="*/ 8957 w 2643896"/>
              <a:gd name="connsiteY1" fmla="*/ 0 h 2474256"/>
              <a:gd name="connsiteX2" fmla="*/ 2427011 w 2643896"/>
              <a:gd name="connsiteY2" fmla="*/ 11740 h 2474256"/>
              <a:gd name="connsiteX3" fmla="*/ 2586096 w 2643896"/>
              <a:gd name="connsiteY3" fmla="*/ 697545 h 2474256"/>
              <a:gd name="connsiteX4" fmla="*/ 2080210 w 2643896"/>
              <a:gd name="connsiteY4" fmla="*/ 1918860 h 2474256"/>
              <a:gd name="connsiteX5" fmla="*/ 858895 w 2643896"/>
              <a:gd name="connsiteY5" fmla="*/ 2424745 h 2474256"/>
              <a:gd name="connsiteX6" fmla="*/ 11070 w 2643896"/>
              <a:gd name="connsiteY6" fmla="*/ 2215925 h 2474256"/>
              <a:gd name="connsiteX0" fmla="*/ 11070 w 2643896"/>
              <a:gd name="connsiteY0" fmla="*/ 2215925 h 2474256"/>
              <a:gd name="connsiteX1" fmla="*/ 8957 w 2643896"/>
              <a:gd name="connsiteY1" fmla="*/ 0 h 2474256"/>
              <a:gd name="connsiteX2" fmla="*/ 2427011 w 2643896"/>
              <a:gd name="connsiteY2" fmla="*/ 11740 h 2474256"/>
              <a:gd name="connsiteX3" fmla="*/ 2586096 w 2643896"/>
              <a:gd name="connsiteY3" fmla="*/ 697545 h 2474256"/>
              <a:gd name="connsiteX4" fmla="*/ 2080210 w 2643896"/>
              <a:gd name="connsiteY4" fmla="*/ 1918860 h 2474256"/>
              <a:gd name="connsiteX5" fmla="*/ 858895 w 2643896"/>
              <a:gd name="connsiteY5" fmla="*/ 2424745 h 2474256"/>
              <a:gd name="connsiteX6" fmla="*/ 11070 w 2643896"/>
              <a:gd name="connsiteY6" fmla="*/ 2215925 h 247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3896" h="2474256">
                <a:moveTo>
                  <a:pt x="11070" y="2215925"/>
                </a:moveTo>
                <a:cubicBezTo>
                  <a:pt x="12189" y="1417165"/>
                  <a:pt x="0" y="646764"/>
                  <a:pt x="8957" y="0"/>
                </a:cubicBezTo>
                <a:lnTo>
                  <a:pt x="2427011" y="11740"/>
                </a:lnTo>
                <a:cubicBezTo>
                  <a:pt x="2511325" y="215293"/>
                  <a:pt x="2643896" y="379692"/>
                  <a:pt x="2586096" y="697545"/>
                </a:cubicBezTo>
                <a:cubicBezTo>
                  <a:pt x="2586096" y="1155627"/>
                  <a:pt x="2404124" y="1594947"/>
                  <a:pt x="2080210" y="1918860"/>
                </a:cubicBezTo>
                <a:cubicBezTo>
                  <a:pt x="1649617" y="2160958"/>
                  <a:pt x="1203752" y="2375234"/>
                  <a:pt x="858895" y="2424745"/>
                </a:cubicBezTo>
                <a:cubicBezTo>
                  <a:pt x="514038" y="2474256"/>
                  <a:pt x="63025" y="2314677"/>
                  <a:pt x="11070" y="2215925"/>
                </a:cubicBezTo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  <a:alpha val="31000"/>
                </a:schemeClr>
              </a:gs>
              <a:gs pos="100000">
                <a:schemeClr val="accent1">
                  <a:alpha val="47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9" name="자유형: 도형 8"/>
          <p:cNvSpPr/>
          <p:nvPr/>
        </p:nvSpPr>
        <p:spPr>
          <a:xfrm>
            <a:off x="-114299" y="-101600"/>
            <a:ext cx="3886199" cy="3636850"/>
          </a:xfrm>
          <a:custGeom>
            <a:avLst/>
            <a:gdLst>
              <a:gd name="connsiteX0" fmla="*/ 0 w 3454400"/>
              <a:gd name="connsiteY0" fmla="*/ 1727200 h 3454400"/>
              <a:gd name="connsiteX1" fmla="*/ 505887 w 3454400"/>
              <a:gd name="connsiteY1" fmla="*/ 505885 h 3454400"/>
              <a:gd name="connsiteX2" fmla="*/ 1727203 w 3454400"/>
              <a:gd name="connsiteY2" fmla="*/ 2 h 3454400"/>
              <a:gd name="connsiteX3" fmla="*/ 2948518 w 3454400"/>
              <a:gd name="connsiteY3" fmla="*/ 505889 h 3454400"/>
              <a:gd name="connsiteX4" fmla="*/ 3454401 w 3454400"/>
              <a:gd name="connsiteY4" fmla="*/ 1727205 h 3454400"/>
              <a:gd name="connsiteX5" fmla="*/ 2948515 w 3454400"/>
              <a:gd name="connsiteY5" fmla="*/ 2948520 h 3454400"/>
              <a:gd name="connsiteX6" fmla="*/ 1727200 w 3454400"/>
              <a:gd name="connsiteY6" fmla="*/ 3454405 h 3454400"/>
              <a:gd name="connsiteX7" fmla="*/ 505885 w 3454400"/>
              <a:gd name="connsiteY7" fmla="*/ 2948519 h 3454400"/>
              <a:gd name="connsiteX8" fmla="*/ 1 w 3454400"/>
              <a:gd name="connsiteY8" fmla="*/ 1727203 h 3454400"/>
              <a:gd name="connsiteX9" fmla="*/ 0 w 3454400"/>
              <a:gd name="connsiteY9" fmla="*/ 1727200 h 3454400"/>
              <a:gd name="connsiteX0" fmla="*/ 0 w 3454402"/>
              <a:gd name="connsiteY0" fmla="*/ 1727199 h 3503915"/>
              <a:gd name="connsiteX1" fmla="*/ 505887 w 3454402"/>
              <a:gd name="connsiteY1" fmla="*/ 505884 h 3503915"/>
              <a:gd name="connsiteX2" fmla="*/ 1727203 w 3454402"/>
              <a:gd name="connsiteY2" fmla="*/ 1 h 3503915"/>
              <a:gd name="connsiteX3" fmla="*/ 2948518 w 3454402"/>
              <a:gd name="connsiteY3" fmla="*/ 505888 h 3503915"/>
              <a:gd name="connsiteX4" fmla="*/ 3454401 w 3454402"/>
              <a:gd name="connsiteY4" fmla="*/ 1727204 h 3503915"/>
              <a:gd name="connsiteX5" fmla="*/ 2948515 w 3454402"/>
              <a:gd name="connsiteY5" fmla="*/ 2948519 h 3503915"/>
              <a:gd name="connsiteX6" fmla="*/ 1727200 w 3454402"/>
              <a:gd name="connsiteY6" fmla="*/ 3454404 h 3503915"/>
              <a:gd name="connsiteX7" fmla="*/ 879375 w 3454402"/>
              <a:gd name="connsiteY7" fmla="*/ 3245584 h 3503915"/>
              <a:gd name="connsiteX8" fmla="*/ 505885 w 3454402"/>
              <a:gd name="connsiteY8" fmla="*/ 2948518 h 3503915"/>
              <a:gd name="connsiteX9" fmla="*/ 1 w 3454402"/>
              <a:gd name="connsiteY9" fmla="*/ 1727202 h 3503915"/>
              <a:gd name="connsiteX10" fmla="*/ 0 w 3454402"/>
              <a:gd name="connsiteY10" fmla="*/ 1727199 h 3503915"/>
              <a:gd name="connsiteX0" fmla="*/ 0 w 3512201"/>
              <a:gd name="connsiteY0" fmla="*/ 1727199 h 3503915"/>
              <a:gd name="connsiteX1" fmla="*/ 505887 w 3512201"/>
              <a:gd name="connsiteY1" fmla="*/ 505884 h 3503915"/>
              <a:gd name="connsiteX2" fmla="*/ 1727203 w 3512201"/>
              <a:gd name="connsiteY2" fmla="*/ 1 h 3503915"/>
              <a:gd name="connsiteX3" fmla="*/ 2948518 w 3512201"/>
              <a:gd name="connsiteY3" fmla="*/ 505888 h 3503915"/>
              <a:gd name="connsiteX4" fmla="*/ 3295316 w 3512201"/>
              <a:gd name="connsiteY4" fmla="*/ 1041399 h 3503915"/>
              <a:gd name="connsiteX5" fmla="*/ 3454401 w 3512201"/>
              <a:gd name="connsiteY5" fmla="*/ 1727204 h 3503915"/>
              <a:gd name="connsiteX6" fmla="*/ 2948515 w 3512201"/>
              <a:gd name="connsiteY6" fmla="*/ 2948519 h 3503915"/>
              <a:gd name="connsiteX7" fmla="*/ 1727200 w 3512201"/>
              <a:gd name="connsiteY7" fmla="*/ 3454404 h 3503915"/>
              <a:gd name="connsiteX8" fmla="*/ 879375 w 3512201"/>
              <a:gd name="connsiteY8" fmla="*/ 3245584 h 3503915"/>
              <a:gd name="connsiteX9" fmla="*/ 505885 w 3512201"/>
              <a:gd name="connsiteY9" fmla="*/ 2948518 h 3503915"/>
              <a:gd name="connsiteX10" fmla="*/ 1 w 3512201"/>
              <a:gd name="connsiteY10" fmla="*/ 1727202 h 3503915"/>
              <a:gd name="connsiteX11" fmla="*/ 0 w 3512201"/>
              <a:gd name="connsiteY11" fmla="*/ 1727199 h 3503915"/>
              <a:gd name="connsiteX0" fmla="*/ 0 w 3512201"/>
              <a:gd name="connsiteY0" fmla="*/ 1727199 h 3503915"/>
              <a:gd name="connsiteX1" fmla="*/ 505887 w 3512201"/>
              <a:gd name="connsiteY1" fmla="*/ 505884 h 3503915"/>
              <a:gd name="connsiteX2" fmla="*/ 1727203 w 3512201"/>
              <a:gd name="connsiteY2" fmla="*/ 1 h 3503915"/>
              <a:gd name="connsiteX3" fmla="*/ 2948518 w 3512201"/>
              <a:gd name="connsiteY3" fmla="*/ 505888 h 3503915"/>
              <a:gd name="connsiteX4" fmla="*/ 3295316 w 3512201"/>
              <a:gd name="connsiteY4" fmla="*/ 1041399 h 3503915"/>
              <a:gd name="connsiteX5" fmla="*/ 3454401 w 3512201"/>
              <a:gd name="connsiteY5" fmla="*/ 1727204 h 3503915"/>
              <a:gd name="connsiteX6" fmla="*/ 2948515 w 3512201"/>
              <a:gd name="connsiteY6" fmla="*/ 2948519 h 3503915"/>
              <a:gd name="connsiteX7" fmla="*/ 1727200 w 3512201"/>
              <a:gd name="connsiteY7" fmla="*/ 3454404 h 3503915"/>
              <a:gd name="connsiteX8" fmla="*/ 879375 w 3512201"/>
              <a:gd name="connsiteY8" fmla="*/ 3245584 h 3503915"/>
              <a:gd name="connsiteX9" fmla="*/ 505885 w 3512201"/>
              <a:gd name="connsiteY9" fmla="*/ 2948518 h 3503915"/>
              <a:gd name="connsiteX10" fmla="*/ 1 w 3512201"/>
              <a:gd name="connsiteY10" fmla="*/ 1727202 h 3503915"/>
              <a:gd name="connsiteX11" fmla="*/ 0 w 3512201"/>
              <a:gd name="connsiteY11" fmla="*/ 1727199 h 3503915"/>
              <a:gd name="connsiteX0" fmla="*/ 0 w 3512201"/>
              <a:gd name="connsiteY0" fmla="*/ 1424867 h 3201583"/>
              <a:gd name="connsiteX1" fmla="*/ 505887 w 3512201"/>
              <a:gd name="connsiteY1" fmla="*/ 203552 h 3201583"/>
              <a:gd name="connsiteX2" fmla="*/ 2948518 w 3512201"/>
              <a:gd name="connsiteY2" fmla="*/ 203556 h 3201583"/>
              <a:gd name="connsiteX3" fmla="*/ 3295316 w 3512201"/>
              <a:gd name="connsiteY3" fmla="*/ 739067 h 3201583"/>
              <a:gd name="connsiteX4" fmla="*/ 3454401 w 3512201"/>
              <a:gd name="connsiteY4" fmla="*/ 1424872 h 3201583"/>
              <a:gd name="connsiteX5" fmla="*/ 2948515 w 3512201"/>
              <a:gd name="connsiteY5" fmla="*/ 2646187 h 3201583"/>
              <a:gd name="connsiteX6" fmla="*/ 1727200 w 3512201"/>
              <a:gd name="connsiteY6" fmla="*/ 3152072 h 3201583"/>
              <a:gd name="connsiteX7" fmla="*/ 879375 w 3512201"/>
              <a:gd name="connsiteY7" fmla="*/ 2943252 h 3201583"/>
              <a:gd name="connsiteX8" fmla="*/ 505885 w 3512201"/>
              <a:gd name="connsiteY8" fmla="*/ 2646186 h 3201583"/>
              <a:gd name="connsiteX9" fmla="*/ 1 w 3512201"/>
              <a:gd name="connsiteY9" fmla="*/ 1424870 h 3201583"/>
              <a:gd name="connsiteX10" fmla="*/ 0 w 3512201"/>
              <a:gd name="connsiteY10" fmla="*/ 1424867 h 3201583"/>
              <a:gd name="connsiteX0" fmla="*/ 0 w 3512201"/>
              <a:gd name="connsiteY0" fmla="*/ 1223268 h 2999984"/>
              <a:gd name="connsiteX1" fmla="*/ 877262 w 3512201"/>
              <a:gd name="connsiteY1" fmla="*/ 525728 h 2999984"/>
              <a:gd name="connsiteX2" fmla="*/ 2948518 w 3512201"/>
              <a:gd name="connsiteY2" fmla="*/ 1957 h 2999984"/>
              <a:gd name="connsiteX3" fmla="*/ 3295316 w 3512201"/>
              <a:gd name="connsiteY3" fmla="*/ 537468 h 2999984"/>
              <a:gd name="connsiteX4" fmla="*/ 3454401 w 3512201"/>
              <a:gd name="connsiteY4" fmla="*/ 1223273 h 2999984"/>
              <a:gd name="connsiteX5" fmla="*/ 2948515 w 3512201"/>
              <a:gd name="connsiteY5" fmla="*/ 2444588 h 2999984"/>
              <a:gd name="connsiteX6" fmla="*/ 1727200 w 3512201"/>
              <a:gd name="connsiteY6" fmla="*/ 2950473 h 2999984"/>
              <a:gd name="connsiteX7" fmla="*/ 879375 w 3512201"/>
              <a:gd name="connsiteY7" fmla="*/ 2741653 h 2999984"/>
              <a:gd name="connsiteX8" fmla="*/ 505885 w 3512201"/>
              <a:gd name="connsiteY8" fmla="*/ 2444587 h 2999984"/>
              <a:gd name="connsiteX9" fmla="*/ 1 w 3512201"/>
              <a:gd name="connsiteY9" fmla="*/ 1223271 h 2999984"/>
              <a:gd name="connsiteX10" fmla="*/ 0 w 3512201"/>
              <a:gd name="connsiteY10" fmla="*/ 1223268 h 2999984"/>
              <a:gd name="connsiteX0" fmla="*/ 0 w 3512201"/>
              <a:gd name="connsiteY0" fmla="*/ 811840 h 2588556"/>
              <a:gd name="connsiteX1" fmla="*/ 877262 w 3512201"/>
              <a:gd name="connsiteY1" fmla="*/ 114300 h 2588556"/>
              <a:gd name="connsiteX2" fmla="*/ 3295316 w 3512201"/>
              <a:gd name="connsiteY2" fmla="*/ 126040 h 2588556"/>
              <a:gd name="connsiteX3" fmla="*/ 3454401 w 3512201"/>
              <a:gd name="connsiteY3" fmla="*/ 811845 h 2588556"/>
              <a:gd name="connsiteX4" fmla="*/ 2948515 w 3512201"/>
              <a:gd name="connsiteY4" fmla="*/ 2033160 h 2588556"/>
              <a:gd name="connsiteX5" fmla="*/ 1727200 w 3512201"/>
              <a:gd name="connsiteY5" fmla="*/ 2539045 h 2588556"/>
              <a:gd name="connsiteX6" fmla="*/ 879375 w 3512201"/>
              <a:gd name="connsiteY6" fmla="*/ 2330225 h 2588556"/>
              <a:gd name="connsiteX7" fmla="*/ 505885 w 3512201"/>
              <a:gd name="connsiteY7" fmla="*/ 2033159 h 2588556"/>
              <a:gd name="connsiteX8" fmla="*/ 1 w 3512201"/>
              <a:gd name="connsiteY8" fmla="*/ 811843 h 2588556"/>
              <a:gd name="connsiteX9" fmla="*/ 0 w 3512201"/>
              <a:gd name="connsiteY9" fmla="*/ 811840 h 2588556"/>
              <a:gd name="connsiteX0" fmla="*/ 1 w 3512201"/>
              <a:gd name="connsiteY0" fmla="*/ 811843 h 2588556"/>
              <a:gd name="connsiteX1" fmla="*/ 877262 w 3512201"/>
              <a:gd name="connsiteY1" fmla="*/ 114300 h 2588556"/>
              <a:gd name="connsiteX2" fmla="*/ 3295316 w 3512201"/>
              <a:gd name="connsiteY2" fmla="*/ 126040 h 2588556"/>
              <a:gd name="connsiteX3" fmla="*/ 3454401 w 3512201"/>
              <a:gd name="connsiteY3" fmla="*/ 811845 h 2588556"/>
              <a:gd name="connsiteX4" fmla="*/ 2948515 w 3512201"/>
              <a:gd name="connsiteY4" fmla="*/ 2033160 h 2588556"/>
              <a:gd name="connsiteX5" fmla="*/ 1727200 w 3512201"/>
              <a:gd name="connsiteY5" fmla="*/ 2539045 h 2588556"/>
              <a:gd name="connsiteX6" fmla="*/ 879375 w 3512201"/>
              <a:gd name="connsiteY6" fmla="*/ 2330225 h 2588556"/>
              <a:gd name="connsiteX7" fmla="*/ 505885 w 3512201"/>
              <a:gd name="connsiteY7" fmla="*/ 2033159 h 2588556"/>
              <a:gd name="connsiteX8" fmla="*/ 1 w 3512201"/>
              <a:gd name="connsiteY8" fmla="*/ 811843 h 2588556"/>
              <a:gd name="connsiteX0" fmla="*/ 93528 w 3099844"/>
              <a:gd name="connsiteY0" fmla="*/ 2033159 h 2588556"/>
              <a:gd name="connsiteX1" fmla="*/ 464905 w 3099844"/>
              <a:gd name="connsiteY1" fmla="*/ 114300 h 2588556"/>
              <a:gd name="connsiteX2" fmla="*/ 2882959 w 3099844"/>
              <a:gd name="connsiteY2" fmla="*/ 126040 h 2588556"/>
              <a:gd name="connsiteX3" fmla="*/ 3042044 w 3099844"/>
              <a:gd name="connsiteY3" fmla="*/ 811845 h 2588556"/>
              <a:gd name="connsiteX4" fmla="*/ 2536158 w 3099844"/>
              <a:gd name="connsiteY4" fmla="*/ 2033160 h 2588556"/>
              <a:gd name="connsiteX5" fmla="*/ 1314843 w 3099844"/>
              <a:gd name="connsiteY5" fmla="*/ 2539045 h 2588556"/>
              <a:gd name="connsiteX6" fmla="*/ 467018 w 3099844"/>
              <a:gd name="connsiteY6" fmla="*/ 2330225 h 2588556"/>
              <a:gd name="connsiteX7" fmla="*/ 93528 w 3099844"/>
              <a:gd name="connsiteY7" fmla="*/ 2033159 h 2588556"/>
              <a:gd name="connsiteX0" fmla="*/ 404770 w 3037596"/>
              <a:gd name="connsiteY0" fmla="*/ 2330225 h 2588556"/>
              <a:gd name="connsiteX1" fmla="*/ 402657 w 3037596"/>
              <a:gd name="connsiteY1" fmla="*/ 114300 h 2588556"/>
              <a:gd name="connsiteX2" fmla="*/ 2820711 w 3037596"/>
              <a:gd name="connsiteY2" fmla="*/ 126040 h 2588556"/>
              <a:gd name="connsiteX3" fmla="*/ 2979796 w 3037596"/>
              <a:gd name="connsiteY3" fmla="*/ 811845 h 2588556"/>
              <a:gd name="connsiteX4" fmla="*/ 2473910 w 3037596"/>
              <a:gd name="connsiteY4" fmla="*/ 2033160 h 2588556"/>
              <a:gd name="connsiteX5" fmla="*/ 1252595 w 3037596"/>
              <a:gd name="connsiteY5" fmla="*/ 2539045 h 2588556"/>
              <a:gd name="connsiteX6" fmla="*/ 404770 w 3037596"/>
              <a:gd name="connsiteY6" fmla="*/ 2330225 h 2588556"/>
              <a:gd name="connsiteX0" fmla="*/ 404770 w 3037596"/>
              <a:gd name="connsiteY0" fmla="*/ 2330225 h 2588556"/>
              <a:gd name="connsiteX1" fmla="*/ 402657 w 3037596"/>
              <a:gd name="connsiteY1" fmla="*/ 114300 h 2588556"/>
              <a:gd name="connsiteX2" fmla="*/ 2820711 w 3037596"/>
              <a:gd name="connsiteY2" fmla="*/ 126040 h 2588556"/>
              <a:gd name="connsiteX3" fmla="*/ 2979796 w 3037596"/>
              <a:gd name="connsiteY3" fmla="*/ 811845 h 2588556"/>
              <a:gd name="connsiteX4" fmla="*/ 2473910 w 3037596"/>
              <a:gd name="connsiteY4" fmla="*/ 2033160 h 2588556"/>
              <a:gd name="connsiteX5" fmla="*/ 1252595 w 3037596"/>
              <a:gd name="connsiteY5" fmla="*/ 2539045 h 2588556"/>
              <a:gd name="connsiteX6" fmla="*/ 404770 w 3037596"/>
              <a:gd name="connsiteY6" fmla="*/ 2330225 h 2588556"/>
              <a:gd name="connsiteX0" fmla="*/ 11070 w 2643896"/>
              <a:gd name="connsiteY0" fmla="*/ 2330225 h 2588556"/>
              <a:gd name="connsiteX1" fmla="*/ 8957 w 2643896"/>
              <a:gd name="connsiteY1" fmla="*/ 114300 h 2588556"/>
              <a:gd name="connsiteX2" fmla="*/ 2427011 w 2643896"/>
              <a:gd name="connsiteY2" fmla="*/ 126040 h 2588556"/>
              <a:gd name="connsiteX3" fmla="*/ 2586096 w 2643896"/>
              <a:gd name="connsiteY3" fmla="*/ 811845 h 2588556"/>
              <a:gd name="connsiteX4" fmla="*/ 2080210 w 2643896"/>
              <a:gd name="connsiteY4" fmla="*/ 2033160 h 2588556"/>
              <a:gd name="connsiteX5" fmla="*/ 858895 w 2643896"/>
              <a:gd name="connsiteY5" fmla="*/ 2539045 h 2588556"/>
              <a:gd name="connsiteX6" fmla="*/ 11070 w 2643896"/>
              <a:gd name="connsiteY6" fmla="*/ 2330225 h 2588556"/>
              <a:gd name="connsiteX0" fmla="*/ 11070 w 2643896"/>
              <a:gd name="connsiteY0" fmla="*/ 2320442 h 2578773"/>
              <a:gd name="connsiteX1" fmla="*/ 8957 w 2643896"/>
              <a:gd name="connsiteY1" fmla="*/ 104517 h 2578773"/>
              <a:gd name="connsiteX2" fmla="*/ 2427011 w 2643896"/>
              <a:gd name="connsiteY2" fmla="*/ 116257 h 2578773"/>
              <a:gd name="connsiteX3" fmla="*/ 2586096 w 2643896"/>
              <a:gd name="connsiteY3" fmla="*/ 802062 h 2578773"/>
              <a:gd name="connsiteX4" fmla="*/ 2080210 w 2643896"/>
              <a:gd name="connsiteY4" fmla="*/ 2023377 h 2578773"/>
              <a:gd name="connsiteX5" fmla="*/ 858895 w 2643896"/>
              <a:gd name="connsiteY5" fmla="*/ 2529262 h 2578773"/>
              <a:gd name="connsiteX6" fmla="*/ 11070 w 2643896"/>
              <a:gd name="connsiteY6" fmla="*/ 2320442 h 2578773"/>
              <a:gd name="connsiteX0" fmla="*/ 11070 w 2643896"/>
              <a:gd name="connsiteY0" fmla="*/ 2215925 h 2474256"/>
              <a:gd name="connsiteX1" fmla="*/ 8957 w 2643896"/>
              <a:gd name="connsiteY1" fmla="*/ 0 h 2474256"/>
              <a:gd name="connsiteX2" fmla="*/ 2427011 w 2643896"/>
              <a:gd name="connsiteY2" fmla="*/ 11740 h 2474256"/>
              <a:gd name="connsiteX3" fmla="*/ 2586096 w 2643896"/>
              <a:gd name="connsiteY3" fmla="*/ 697545 h 2474256"/>
              <a:gd name="connsiteX4" fmla="*/ 2080210 w 2643896"/>
              <a:gd name="connsiteY4" fmla="*/ 1918860 h 2474256"/>
              <a:gd name="connsiteX5" fmla="*/ 858895 w 2643896"/>
              <a:gd name="connsiteY5" fmla="*/ 2424745 h 2474256"/>
              <a:gd name="connsiteX6" fmla="*/ 11070 w 2643896"/>
              <a:gd name="connsiteY6" fmla="*/ 2215925 h 2474256"/>
              <a:gd name="connsiteX0" fmla="*/ 11070 w 2643896"/>
              <a:gd name="connsiteY0" fmla="*/ 2215925 h 2474256"/>
              <a:gd name="connsiteX1" fmla="*/ 8957 w 2643896"/>
              <a:gd name="connsiteY1" fmla="*/ 0 h 2474256"/>
              <a:gd name="connsiteX2" fmla="*/ 2427011 w 2643896"/>
              <a:gd name="connsiteY2" fmla="*/ 11740 h 2474256"/>
              <a:gd name="connsiteX3" fmla="*/ 2586096 w 2643896"/>
              <a:gd name="connsiteY3" fmla="*/ 697545 h 2474256"/>
              <a:gd name="connsiteX4" fmla="*/ 2080210 w 2643896"/>
              <a:gd name="connsiteY4" fmla="*/ 1918860 h 2474256"/>
              <a:gd name="connsiteX5" fmla="*/ 858895 w 2643896"/>
              <a:gd name="connsiteY5" fmla="*/ 2424745 h 2474256"/>
              <a:gd name="connsiteX6" fmla="*/ 11070 w 2643896"/>
              <a:gd name="connsiteY6" fmla="*/ 2215925 h 247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3896" h="2474256">
                <a:moveTo>
                  <a:pt x="11070" y="2215925"/>
                </a:moveTo>
                <a:cubicBezTo>
                  <a:pt x="12189" y="1417165"/>
                  <a:pt x="0" y="646764"/>
                  <a:pt x="8957" y="0"/>
                </a:cubicBezTo>
                <a:lnTo>
                  <a:pt x="2427011" y="11740"/>
                </a:lnTo>
                <a:cubicBezTo>
                  <a:pt x="2511325" y="215293"/>
                  <a:pt x="2643896" y="379692"/>
                  <a:pt x="2586096" y="697545"/>
                </a:cubicBezTo>
                <a:cubicBezTo>
                  <a:pt x="2586096" y="1155627"/>
                  <a:pt x="2404124" y="1594947"/>
                  <a:pt x="2080210" y="1918860"/>
                </a:cubicBezTo>
                <a:cubicBezTo>
                  <a:pt x="1649617" y="2160958"/>
                  <a:pt x="1203752" y="2375234"/>
                  <a:pt x="858895" y="2424745"/>
                </a:cubicBezTo>
                <a:cubicBezTo>
                  <a:pt x="514038" y="2474256"/>
                  <a:pt x="63025" y="2314677"/>
                  <a:pt x="11070" y="2215925"/>
                </a:cubicBezTo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bg2">
                  <a:lumMod val="75000"/>
                  <a:alpha val="90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0" name="자유형: 도형 9"/>
          <p:cNvSpPr/>
          <p:nvPr/>
        </p:nvSpPr>
        <p:spPr>
          <a:xfrm rot="6177926" flipH="1">
            <a:off x="4037783" y="30851"/>
            <a:ext cx="848385" cy="986353"/>
          </a:xfrm>
          <a:custGeom>
            <a:avLst/>
            <a:gdLst>
              <a:gd name="connsiteX0" fmla="*/ 0 w 914400"/>
              <a:gd name="connsiteY0" fmla="*/ 457200 h 914400"/>
              <a:gd name="connsiteX1" fmla="*/ 133911 w 914400"/>
              <a:gd name="connsiteY1" fmla="*/ 133911 h 914400"/>
              <a:gd name="connsiteX2" fmla="*/ 457201 w 914400"/>
              <a:gd name="connsiteY2" fmla="*/ 1 h 914400"/>
              <a:gd name="connsiteX3" fmla="*/ 780490 w 914400"/>
              <a:gd name="connsiteY3" fmla="*/ 133912 h 914400"/>
              <a:gd name="connsiteX4" fmla="*/ 914400 w 914400"/>
              <a:gd name="connsiteY4" fmla="*/ 457202 h 914400"/>
              <a:gd name="connsiteX5" fmla="*/ 780489 w 914400"/>
              <a:gd name="connsiteY5" fmla="*/ 780491 h 914400"/>
              <a:gd name="connsiteX6" fmla="*/ 457200 w 914400"/>
              <a:gd name="connsiteY6" fmla="*/ 914402 h 914400"/>
              <a:gd name="connsiteX7" fmla="*/ 133911 w 914400"/>
              <a:gd name="connsiteY7" fmla="*/ 780491 h 914400"/>
              <a:gd name="connsiteX8" fmla="*/ 1 w 914400"/>
              <a:gd name="connsiteY8" fmla="*/ 457202 h 914400"/>
              <a:gd name="connsiteX9" fmla="*/ 0 w 914400"/>
              <a:gd name="connsiteY9" fmla="*/ 457200 h 914400"/>
              <a:gd name="connsiteX0" fmla="*/ 76200 w 914401"/>
              <a:gd name="connsiteY0" fmla="*/ 457200 h 914402"/>
              <a:gd name="connsiteX1" fmla="*/ 133911 w 914401"/>
              <a:gd name="connsiteY1" fmla="*/ 133911 h 914402"/>
              <a:gd name="connsiteX2" fmla="*/ 457201 w 914401"/>
              <a:gd name="connsiteY2" fmla="*/ 1 h 914402"/>
              <a:gd name="connsiteX3" fmla="*/ 780490 w 914401"/>
              <a:gd name="connsiteY3" fmla="*/ 133912 h 914402"/>
              <a:gd name="connsiteX4" fmla="*/ 914400 w 914401"/>
              <a:gd name="connsiteY4" fmla="*/ 457202 h 914402"/>
              <a:gd name="connsiteX5" fmla="*/ 780489 w 914401"/>
              <a:gd name="connsiteY5" fmla="*/ 780491 h 914402"/>
              <a:gd name="connsiteX6" fmla="*/ 457200 w 914401"/>
              <a:gd name="connsiteY6" fmla="*/ 914402 h 914402"/>
              <a:gd name="connsiteX7" fmla="*/ 133911 w 914401"/>
              <a:gd name="connsiteY7" fmla="*/ 780491 h 914402"/>
              <a:gd name="connsiteX8" fmla="*/ 1 w 914401"/>
              <a:gd name="connsiteY8" fmla="*/ 457202 h 914402"/>
              <a:gd name="connsiteX9" fmla="*/ 76200 w 914401"/>
              <a:gd name="connsiteY9" fmla="*/ 457200 h 914402"/>
              <a:gd name="connsiteX0" fmla="*/ 16669 w 854870"/>
              <a:gd name="connsiteY0" fmla="*/ 457200 h 914402"/>
              <a:gd name="connsiteX1" fmla="*/ 74380 w 854870"/>
              <a:gd name="connsiteY1" fmla="*/ 133911 h 914402"/>
              <a:gd name="connsiteX2" fmla="*/ 397670 w 854870"/>
              <a:gd name="connsiteY2" fmla="*/ 1 h 914402"/>
              <a:gd name="connsiteX3" fmla="*/ 720959 w 854870"/>
              <a:gd name="connsiteY3" fmla="*/ 133912 h 914402"/>
              <a:gd name="connsiteX4" fmla="*/ 854869 w 854870"/>
              <a:gd name="connsiteY4" fmla="*/ 457202 h 914402"/>
              <a:gd name="connsiteX5" fmla="*/ 720958 w 854870"/>
              <a:gd name="connsiteY5" fmla="*/ 780491 h 914402"/>
              <a:gd name="connsiteX6" fmla="*/ 397669 w 854870"/>
              <a:gd name="connsiteY6" fmla="*/ 914402 h 914402"/>
              <a:gd name="connsiteX7" fmla="*/ 74380 w 854870"/>
              <a:gd name="connsiteY7" fmla="*/ 780491 h 914402"/>
              <a:gd name="connsiteX8" fmla="*/ 1 w 854870"/>
              <a:gd name="connsiteY8" fmla="*/ 581027 h 914402"/>
              <a:gd name="connsiteX9" fmla="*/ 16669 w 854870"/>
              <a:gd name="connsiteY9" fmla="*/ 457200 h 914402"/>
              <a:gd name="connsiteX0" fmla="*/ 16669 w 854870"/>
              <a:gd name="connsiteY0" fmla="*/ 457200 h 866777"/>
              <a:gd name="connsiteX1" fmla="*/ 74380 w 854870"/>
              <a:gd name="connsiteY1" fmla="*/ 133911 h 866777"/>
              <a:gd name="connsiteX2" fmla="*/ 397670 w 854870"/>
              <a:gd name="connsiteY2" fmla="*/ 1 h 866777"/>
              <a:gd name="connsiteX3" fmla="*/ 720959 w 854870"/>
              <a:gd name="connsiteY3" fmla="*/ 133912 h 866777"/>
              <a:gd name="connsiteX4" fmla="*/ 854869 w 854870"/>
              <a:gd name="connsiteY4" fmla="*/ 457202 h 866777"/>
              <a:gd name="connsiteX5" fmla="*/ 720958 w 854870"/>
              <a:gd name="connsiteY5" fmla="*/ 780491 h 866777"/>
              <a:gd name="connsiteX6" fmla="*/ 402432 w 854870"/>
              <a:gd name="connsiteY6" fmla="*/ 866777 h 866777"/>
              <a:gd name="connsiteX7" fmla="*/ 74380 w 854870"/>
              <a:gd name="connsiteY7" fmla="*/ 780491 h 866777"/>
              <a:gd name="connsiteX8" fmla="*/ 1 w 854870"/>
              <a:gd name="connsiteY8" fmla="*/ 581027 h 866777"/>
              <a:gd name="connsiteX9" fmla="*/ 16669 w 854870"/>
              <a:gd name="connsiteY9" fmla="*/ 457200 h 866777"/>
              <a:gd name="connsiteX0" fmla="*/ 16669 w 802483"/>
              <a:gd name="connsiteY0" fmla="*/ 457200 h 866777"/>
              <a:gd name="connsiteX1" fmla="*/ 74380 w 802483"/>
              <a:gd name="connsiteY1" fmla="*/ 133911 h 866777"/>
              <a:gd name="connsiteX2" fmla="*/ 397670 w 802483"/>
              <a:gd name="connsiteY2" fmla="*/ 1 h 866777"/>
              <a:gd name="connsiteX3" fmla="*/ 720959 w 802483"/>
              <a:gd name="connsiteY3" fmla="*/ 133912 h 866777"/>
              <a:gd name="connsiteX4" fmla="*/ 802482 w 802483"/>
              <a:gd name="connsiteY4" fmla="*/ 440533 h 866777"/>
              <a:gd name="connsiteX5" fmla="*/ 720958 w 802483"/>
              <a:gd name="connsiteY5" fmla="*/ 780491 h 866777"/>
              <a:gd name="connsiteX6" fmla="*/ 402432 w 802483"/>
              <a:gd name="connsiteY6" fmla="*/ 866777 h 866777"/>
              <a:gd name="connsiteX7" fmla="*/ 74380 w 802483"/>
              <a:gd name="connsiteY7" fmla="*/ 780491 h 866777"/>
              <a:gd name="connsiteX8" fmla="*/ 1 w 802483"/>
              <a:gd name="connsiteY8" fmla="*/ 581027 h 866777"/>
              <a:gd name="connsiteX9" fmla="*/ 16669 w 802483"/>
              <a:gd name="connsiteY9" fmla="*/ 457200 h 866777"/>
              <a:gd name="connsiteX0" fmla="*/ 16669 w 802483"/>
              <a:gd name="connsiteY0" fmla="*/ 458787 h 868364"/>
              <a:gd name="connsiteX1" fmla="*/ 74380 w 802483"/>
              <a:gd name="connsiteY1" fmla="*/ 135498 h 868364"/>
              <a:gd name="connsiteX2" fmla="*/ 397670 w 802483"/>
              <a:gd name="connsiteY2" fmla="*/ 1588 h 868364"/>
              <a:gd name="connsiteX3" fmla="*/ 687622 w 802483"/>
              <a:gd name="connsiteY3" fmla="*/ 145024 h 868364"/>
              <a:gd name="connsiteX4" fmla="*/ 802482 w 802483"/>
              <a:gd name="connsiteY4" fmla="*/ 442120 h 868364"/>
              <a:gd name="connsiteX5" fmla="*/ 720958 w 802483"/>
              <a:gd name="connsiteY5" fmla="*/ 782078 h 868364"/>
              <a:gd name="connsiteX6" fmla="*/ 402432 w 802483"/>
              <a:gd name="connsiteY6" fmla="*/ 868364 h 868364"/>
              <a:gd name="connsiteX7" fmla="*/ 74380 w 802483"/>
              <a:gd name="connsiteY7" fmla="*/ 782078 h 868364"/>
              <a:gd name="connsiteX8" fmla="*/ 1 w 802483"/>
              <a:gd name="connsiteY8" fmla="*/ 582614 h 868364"/>
              <a:gd name="connsiteX9" fmla="*/ 16669 w 802483"/>
              <a:gd name="connsiteY9" fmla="*/ 458787 h 868364"/>
              <a:gd name="connsiteX0" fmla="*/ 16669 w 802483"/>
              <a:gd name="connsiteY0" fmla="*/ 458787 h 875671"/>
              <a:gd name="connsiteX1" fmla="*/ 74380 w 802483"/>
              <a:gd name="connsiteY1" fmla="*/ 135498 h 875671"/>
              <a:gd name="connsiteX2" fmla="*/ 397670 w 802483"/>
              <a:gd name="connsiteY2" fmla="*/ 1588 h 875671"/>
              <a:gd name="connsiteX3" fmla="*/ 687622 w 802483"/>
              <a:gd name="connsiteY3" fmla="*/ 145024 h 875671"/>
              <a:gd name="connsiteX4" fmla="*/ 802482 w 802483"/>
              <a:gd name="connsiteY4" fmla="*/ 442120 h 875671"/>
              <a:gd name="connsiteX5" fmla="*/ 667232 w 802483"/>
              <a:gd name="connsiteY5" fmla="*/ 738237 h 875671"/>
              <a:gd name="connsiteX6" fmla="*/ 402432 w 802483"/>
              <a:gd name="connsiteY6" fmla="*/ 868364 h 875671"/>
              <a:gd name="connsiteX7" fmla="*/ 74380 w 802483"/>
              <a:gd name="connsiteY7" fmla="*/ 782078 h 875671"/>
              <a:gd name="connsiteX8" fmla="*/ 1 w 802483"/>
              <a:gd name="connsiteY8" fmla="*/ 582614 h 875671"/>
              <a:gd name="connsiteX9" fmla="*/ 16669 w 802483"/>
              <a:gd name="connsiteY9" fmla="*/ 458787 h 875671"/>
              <a:gd name="connsiteX0" fmla="*/ 16669 w 802483"/>
              <a:gd name="connsiteY0" fmla="*/ 458787 h 874313"/>
              <a:gd name="connsiteX1" fmla="*/ 74380 w 802483"/>
              <a:gd name="connsiteY1" fmla="*/ 135498 h 874313"/>
              <a:gd name="connsiteX2" fmla="*/ 397670 w 802483"/>
              <a:gd name="connsiteY2" fmla="*/ 1588 h 874313"/>
              <a:gd name="connsiteX3" fmla="*/ 687622 w 802483"/>
              <a:gd name="connsiteY3" fmla="*/ 145024 h 874313"/>
              <a:gd name="connsiteX4" fmla="*/ 802482 w 802483"/>
              <a:gd name="connsiteY4" fmla="*/ 442120 h 874313"/>
              <a:gd name="connsiteX5" fmla="*/ 667232 w 802483"/>
              <a:gd name="connsiteY5" fmla="*/ 738237 h 874313"/>
              <a:gd name="connsiteX6" fmla="*/ 402432 w 802483"/>
              <a:gd name="connsiteY6" fmla="*/ 868364 h 874313"/>
              <a:gd name="connsiteX7" fmla="*/ 130375 w 802483"/>
              <a:gd name="connsiteY7" fmla="*/ 773933 h 874313"/>
              <a:gd name="connsiteX8" fmla="*/ 1 w 802483"/>
              <a:gd name="connsiteY8" fmla="*/ 582614 h 874313"/>
              <a:gd name="connsiteX9" fmla="*/ 16669 w 802483"/>
              <a:gd name="connsiteY9" fmla="*/ 458787 h 874313"/>
              <a:gd name="connsiteX0" fmla="*/ 5789 w 791603"/>
              <a:gd name="connsiteY0" fmla="*/ 458787 h 874313"/>
              <a:gd name="connsiteX1" fmla="*/ 63500 w 791603"/>
              <a:gd name="connsiteY1" fmla="*/ 135498 h 874313"/>
              <a:gd name="connsiteX2" fmla="*/ 386790 w 791603"/>
              <a:gd name="connsiteY2" fmla="*/ 1588 h 874313"/>
              <a:gd name="connsiteX3" fmla="*/ 676742 w 791603"/>
              <a:gd name="connsiteY3" fmla="*/ 145024 h 874313"/>
              <a:gd name="connsiteX4" fmla="*/ 791602 w 791603"/>
              <a:gd name="connsiteY4" fmla="*/ 442120 h 874313"/>
              <a:gd name="connsiteX5" fmla="*/ 656352 w 791603"/>
              <a:gd name="connsiteY5" fmla="*/ 738237 h 874313"/>
              <a:gd name="connsiteX6" fmla="*/ 391552 w 791603"/>
              <a:gd name="connsiteY6" fmla="*/ 868364 h 874313"/>
              <a:gd name="connsiteX7" fmla="*/ 119495 w 791603"/>
              <a:gd name="connsiteY7" fmla="*/ 773933 h 874313"/>
              <a:gd name="connsiteX8" fmla="*/ 40297 w 791603"/>
              <a:gd name="connsiteY8" fmla="*/ 567547 h 874313"/>
              <a:gd name="connsiteX9" fmla="*/ 5789 w 791603"/>
              <a:gd name="connsiteY9" fmla="*/ 458787 h 874313"/>
              <a:gd name="connsiteX0" fmla="*/ 39387 w 784884"/>
              <a:gd name="connsiteY0" fmla="*/ 369060 h 874313"/>
              <a:gd name="connsiteX1" fmla="*/ 56781 w 784884"/>
              <a:gd name="connsiteY1" fmla="*/ 135498 h 874313"/>
              <a:gd name="connsiteX2" fmla="*/ 380071 w 784884"/>
              <a:gd name="connsiteY2" fmla="*/ 1588 h 874313"/>
              <a:gd name="connsiteX3" fmla="*/ 670023 w 784884"/>
              <a:gd name="connsiteY3" fmla="*/ 145024 h 874313"/>
              <a:gd name="connsiteX4" fmla="*/ 784883 w 784884"/>
              <a:gd name="connsiteY4" fmla="*/ 442120 h 874313"/>
              <a:gd name="connsiteX5" fmla="*/ 649633 w 784884"/>
              <a:gd name="connsiteY5" fmla="*/ 738237 h 874313"/>
              <a:gd name="connsiteX6" fmla="*/ 384833 w 784884"/>
              <a:gd name="connsiteY6" fmla="*/ 868364 h 874313"/>
              <a:gd name="connsiteX7" fmla="*/ 112776 w 784884"/>
              <a:gd name="connsiteY7" fmla="*/ 773933 h 874313"/>
              <a:gd name="connsiteX8" fmla="*/ 33578 w 784884"/>
              <a:gd name="connsiteY8" fmla="*/ 567547 h 874313"/>
              <a:gd name="connsiteX9" fmla="*/ 39387 w 784884"/>
              <a:gd name="connsiteY9" fmla="*/ 369060 h 874313"/>
              <a:gd name="connsiteX0" fmla="*/ 5810 w 751307"/>
              <a:gd name="connsiteY0" fmla="*/ 368237 h 873490"/>
              <a:gd name="connsiteX1" fmla="*/ 135805 w 751307"/>
              <a:gd name="connsiteY1" fmla="*/ 148794 h 873490"/>
              <a:gd name="connsiteX2" fmla="*/ 346494 w 751307"/>
              <a:gd name="connsiteY2" fmla="*/ 765 h 873490"/>
              <a:gd name="connsiteX3" fmla="*/ 636446 w 751307"/>
              <a:gd name="connsiteY3" fmla="*/ 144201 h 873490"/>
              <a:gd name="connsiteX4" fmla="*/ 751306 w 751307"/>
              <a:gd name="connsiteY4" fmla="*/ 441297 h 873490"/>
              <a:gd name="connsiteX5" fmla="*/ 616056 w 751307"/>
              <a:gd name="connsiteY5" fmla="*/ 737414 h 873490"/>
              <a:gd name="connsiteX6" fmla="*/ 351256 w 751307"/>
              <a:gd name="connsiteY6" fmla="*/ 867541 h 873490"/>
              <a:gd name="connsiteX7" fmla="*/ 79199 w 751307"/>
              <a:gd name="connsiteY7" fmla="*/ 773110 h 873490"/>
              <a:gd name="connsiteX8" fmla="*/ 1 w 751307"/>
              <a:gd name="connsiteY8" fmla="*/ 566724 h 873490"/>
              <a:gd name="connsiteX9" fmla="*/ 5810 w 751307"/>
              <a:gd name="connsiteY9" fmla="*/ 368237 h 87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1307" h="873490">
                <a:moveTo>
                  <a:pt x="5810" y="368237"/>
                </a:moveTo>
                <a:cubicBezTo>
                  <a:pt x="5810" y="246980"/>
                  <a:pt x="79024" y="210039"/>
                  <a:pt x="135805" y="148794"/>
                </a:cubicBezTo>
                <a:cubicBezTo>
                  <a:pt x="192586" y="87549"/>
                  <a:pt x="263054" y="1530"/>
                  <a:pt x="346494" y="765"/>
                </a:cubicBezTo>
                <a:cubicBezTo>
                  <a:pt x="429934" y="0"/>
                  <a:pt x="568977" y="70779"/>
                  <a:pt x="636446" y="144201"/>
                </a:cubicBezTo>
                <a:cubicBezTo>
                  <a:pt x="703915" y="217623"/>
                  <a:pt x="751307" y="320040"/>
                  <a:pt x="751306" y="441297"/>
                </a:cubicBezTo>
                <a:cubicBezTo>
                  <a:pt x="751306" y="562554"/>
                  <a:pt x="682731" y="666373"/>
                  <a:pt x="616056" y="737414"/>
                </a:cubicBezTo>
                <a:cubicBezTo>
                  <a:pt x="549381" y="808455"/>
                  <a:pt x="440732" y="861592"/>
                  <a:pt x="351256" y="867541"/>
                </a:cubicBezTo>
                <a:cubicBezTo>
                  <a:pt x="261780" y="873490"/>
                  <a:pt x="137741" y="823246"/>
                  <a:pt x="79199" y="773110"/>
                </a:cubicBezTo>
                <a:cubicBezTo>
                  <a:pt x="20657" y="722974"/>
                  <a:pt x="0" y="687981"/>
                  <a:pt x="1" y="566724"/>
                </a:cubicBezTo>
                <a:cubicBezTo>
                  <a:pt x="1" y="566723"/>
                  <a:pt x="5810" y="368238"/>
                  <a:pt x="5810" y="368237"/>
                </a:cubicBezTo>
              </a:path>
            </a:pathLst>
          </a:custGeom>
          <a:gradFill>
            <a:gsLst>
              <a:gs pos="0">
                <a:schemeClr val="accent4">
                  <a:lumMod val="40000"/>
                  <a:lumOff val="60000"/>
                  <a:alpha val="58000"/>
                </a:schemeClr>
              </a:gs>
              <a:gs pos="100000">
                <a:schemeClr val="accent3">
                  <a:lumMod val="20000"/>
                  <a:lumOff val="80000"/>
                  <a:alpha val="37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1" name="자유형: 도형 10"/>
          <p:cNvSpPr/>
          <p:nvPr/>
        </p:nvSpPr>
        <p:spPr>
          <a:xfrm>
            <a:off x="2095499" y="203202"/>
            <a:ext cx="2002465" cy="1934591"/>
          </a:xfrm>
          <a:custGeom>
            <a:avLst/>
            <a:gdLst>
              <a:gd name="connsiteX0" fmla="*/ 0 w 1828800"/>
              <a:gd name="connsiteY0" fmla="*/ 914400 h 1828800"/>
              <a:gd name="connsiteX1" fmla="*/ 267822 w 1828800"/>
              <a:gd name="connsiteY1" fmla="*/ 267822 h 1828800"/>
              <a:gd name="connsiteX2" fmla="*/ 914401 w 1828800"/>
              <a:gd name="connsiteY2" fmla="*/ 1 h 1828800"/>
              <a:gd name="connsiteX3" fmla="*/ 1560979 w 1828800"/>
              <a:gd name="connsiteY3" fmla="*/ 267823 h 1828800"/>
              <a:gd name="connsiteX4" fmla="*/ 1828800 w 1828800"/>
              <a:gd name="connsiteY4" fmla="*/ 914402 h 1828800"/>
              <a:gd name="connsiteX5" fmla="*/ 1560978 w 1828800"/>
              <a:gd name="connsiteY5" fmla="*/ 1560981 h 1828800"/>
              <a:gd name="connsiteX6" fmla="*/ 914399 w 1828800"/>
              <a:gd name="connsiteY6" fmla="*/ 1828802 h 1828800"/>
              <a:gd name="connsiteX7" fmla="*/ 267821 w 1828800"/>
              <a:gd name="connsiteY7" fmla="*/ 1560980 h 1828800"/>
              <a:gd name="connsiteX8" fmla="*/ 0 w 1828800"/>
              <a:gd name="connsiteY8" fmla="*/ 914401 h 1828800"/>
              <a:gd name="connsiteX9" fmla="*/ 0 w 1828800"/>
              <a:gd name="connsiteY9" fmla="*/ 914400 h 1828800"/>
              <a:gd name="connsiteX0" fmla="*/ 0 w 1828800"/>
              <a:gd name="connsiteY0" fmla="*/ 914399 h 1828802"/>
              <a:gd name="connsiteX1" fmla="*/ 267822 w 1828800"/>
              <a:gd name="connsiteY1" fmla="*/ 267821 h 1828802"/>
              <a:gd name="connsiteX2" fmla="*/ 914401 w 1828800"/>
              <a:gd name="connsiteY2" fmla="*/ 0 h 1828802"/>
              <a:gd name="connsiteX3" fmla="*/ 1560979 w 1828800"/>
              <a:gd name="connsiteY3" fmla="*/ 267822 h 1828802"/>
              <a:gd name="connsiteX4" fmla="*/ 1828800 w 1828800"/>
              <a:gd name="connsiteY4" fmla="*/ 914401 h 1828802"/>
              <a:gd name="connsiteX5" fmla="*/ 1560978 w 1828800"/>
              <a:gd name="connsiteY5" fmla="*/ 1560980 h 1828802"/>
              <a:gd name="connsiteX6" fmla="*/ 914399 w 1828800"/>
              <a:gd name="connsiteY6" fmla="*/ 1828801 h 1828802"/>
              <a:gd name="connsiteX7" fmla="*/ 267821 w 1828800"/>
              <a:gd name="connsiteY7" fmla="*/ 1560979 h 1828802"/>
              <a:gd name="connsiteX8" fmla="*/ 0 w 1828800"/>
              <a:gd name="connsiteY8" fmla="*/ 914400 h 1828802"/>
              <a:gd name="connsiteX9" fmla="*/ 0 w 1828800"/>
              <a:gd name="connsiteY9" fmla="*/ 914399 h 1828802"/>
              <a:gd name="connsiteX0" fmla="*/ 0 w 1828800"/>
              <a:gd name="connsiteY0" fmla="*/ 914399 h 1828802"/>
              <a:gd name="connsiteX1" fmla="*/ 267822 w 1828800"/>
              <a:gd name="connsiteY1" fmla="*/ 267821 h 1828802"/>
              <a:gd name="connsiteX2" fmla="*/ 914401 w 1828800"/>
              <a:gd name="connsiteY2" fmla="*/ 0 h 1828802"/>
              <a:gd name="connsiteX3" fmla="*/ 1560979 w 1828800"/>
              <a:gd name="connsiteY3" fmla="*/ 267822 h 1828802"/>
              <a:gd name="connsiteX4" fmla="*/ 1828800 w 1828800"/>
              <a:gd name="connsiteY4" fmla="*/ 914401 h 1828802"/>
              <a:gd name="connsiteX5" fmla="*/ 1560978 w 1828800"/>
              <a:gd name="connsiteY5" fmla="*/ 1560980 h 1828802"/>
              <a:gd name="connsiteX6" fmla="*/ 914399 w 1828800"/>
              <a:gd name="connsiteY6" fmla="*/ 1828801 h 1828802"/>
              <a:gd name="connsiteX7" fmla="*/ 267821 w 1828800"/>
              <a:gd name="connsiteY7" fmla="*/ 1560979 h 1828802"/>
              <a:gd name="connsiteX8" fmla="*/ 0 w 1828800"/>
              <a:gd name="connsiteY8" fmla="*/ 914400 h 1828802"/>
              <a:gd name="connsiteX9" fmla="*/ 0 w 1828800"/>
              <a:gd name="connsiteY9" fmla="*/ 914399 h 1828802"/>
              <a:gd name="connsiteX0" fmla="*/ 65686 w 1894486"/>
              <a:gd name="connsiteY0" fmla="*/ 914399 h 1828802"/>
              <a:gd name="connsiteX1" fmla="*/ 333508 w 1894486"/>
              <a:gd name="connsiteY1" fmla="*/ 267821 h 1828802"/>
              <a:gd name="connsiteX2" fmla="*/ 980087 w 1894486"/>
              <a:gd name="connsiteY2" fmla="*/ 0 h 1828802"/>
              <a:gd name="connsiteX3" fmla="*/ 1626665 w 1894486"/>
              <a:gd name="connsiteY3" fmla="*/ 267822 h 1828802"/>
              <a:gd name="connsiteX4" fmla="*/ 1894486 w 1894486"/>
              <a:gd name="connsiteY4" fmla="*/ 914401 h 1828802"/>
              <a:gd name="connsiteX5" fmla="*/ 1626664 w 1894486"/>
              <a:gd name="connsiteY5" fmla="*/ 1560980 h 1828802"/>
              <a:gd name="connsiteX6" fmla="*/ 980085 w 1894486"/>
              <a:gd name="connsiteY6" fmla="*/ 1828801 h 1828802"/>
              <a:gd name="connsiteX7" fmla="*/ 333507 w 1894486"/>
              <a:gd name="connsiteY7" fmla="*/ 1560979 h 1828802"/>
              <a:gd name="connsiteX8" fmla="*/ 65686 w 1894486"/>
              <a:gd name="connsiteY8" fmla="*/ 914400 h 1828802"/>
              <a:gd name="connsiteX9" fmla="*/ 65686 w 1894486"/>
              <a:gd name="connsiteY9" fmla="*/ 914399 h 1828802"/>
              <a:gd name="connsiteX0" fmla="*/ 65686 w 1894486"/>
              <a:gd name="connsiteY0" fmla="*/ 914399 h 1854201"/>
              <a:gd name="connsiteX1" fmla="*/ 333508 w 1894486"/>
              <a:gd name="connsiteY1" fmla="*/ 267821 h 1854201"/>
              <a:gd name="connsiteX2" fmla="*/ 980087 w 1894486"/>
              <a:gd name="connsiteY2" fmla="*/ 0 h 1854201"/>
              <a:gd name="connsiteX3" fmla="*/ 1626665 w 1894486"/>
              <a:gd name="connsiteY3" fmla="*/ 267822 h 1854201"/>
              <a:gd name="connsiteX4" fmla="*/ 1894486 w 1894486"/>
              <a:gd name="connsiteY4" fmla="*/ 914401 h 1854201"/>
              <a:gd name="connsiteX5" fmla="*/ 1626664 w 1894486"/>
              <a:gd name="connsiteY5" fmla="*/ 1560980 h 1854201"/>
              <a:gd name="connsiteX6" fmla="*/ 980085 w 1894486"/>
              <a:gd name="connsiteY6" fmla="*/ 1828801 h 1854201"/>
              <a:gd name="connsiteX7" fmla="*/ 333507 w 1894486"/>
              <a:gd name="connsiteY7" fmla="*/ 1408579 h 1854201"/>
              <a:gd name="connsiteX8" fmla="*/ 65686 w 1894486"/>
              <a:gd name="connsiteY8" fmla="*/ 914400 h 1854201"/>
              <a:gd name="connsiteX9" fmla="*/ 65686 w 1894486"/>
              <a:gd name="connsiteY9" fmla="*/ 914399 h 1854201"/>
              <a:gd name="connsiteX0" fmla="*/ 65686 w 1894486"/>
              <a:gd name="connsiteY0" fmla="*/ 914399 h 1830271"/>
              <a:gd name="connsiteX1" fmla="*/ 333508 w 1894486"/>
              <a:gd name="connsiteY1" fmla="*/ 267821 h 1830271"/>
              <a:gd name="connsiteX2" fmla="*/ 980087 w 1894486"/>
              <a:gd name="connsiteY2" fmla="*/ 0 h 1830271"/>
              <a:gd name="connsiteX3" fmla="*/ 1626665 w 1894486"/>
              <a:gd name="connsiteY3" fmla="*/ 267822 h 1830271"/>
              <a:gd name="connsiteX4" fmla="*/ 1894486 w 1894486"/>
              <a:gd name="connsiteY4" fmla="*/ 914401 h 1830271"/>
              <a:gd name="connsiteX5" fmla="*/ 1626664 w 1894486"/>
              <a:gd name="connsiteY5" fmla="*/ 1560980 h 1830271"/>
              <a:gd name="connsiteX6" fmla="*/ 980085 w 1894486"/>
              <a:gd name="connsiteY6" fmla="*/ 1828801 h 1830271"/>
              <a:gd name="connsiteX7" fmla="*/ 394467 w 1894486"/>
              <a:gd name="connsiteY7" fmla="*/ 1569802 h 1830271"/>
              <a:gd name="connsiteX8" fmla="*/ 65686 w 1894486"/>
              <a:gd name="connsiteY8" fmla="*/ 914400 h 1830271"/>
              <a:gd name="connsiteX9" fmla="*/ 65686 w 1894486"/>
              <a:gd name="connsiteY9" fmla="*/ 914399 h 183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94486" h="1830271">
                <a:moveTo>
                  <a:pt x="65686" y="914399"/>
                </a:moveTo>
                <a:cubicBezTo>
                  <a:pt x="65686" y="671885"/>
                  <a:pt x="0" y="551599"/>
                  <a:pt x="333508" y="267821"/>
                </a:cubicBezTo>
                <a:cubicBezTo>
                  <a:pt x="504992" y="96338"/>
                  <a:pt x="737573" y="0"/>
                  <a:pt x="980087" y="0"/>
                </a:cubicBezTo>
                <a:cubicBezTo>
                  <a:pt x="1222601" y="0"/>
                  <a:pt x="1455182" y="96339"/>
                  <a:pt x="1626665" y="267822"/>
                </a:cubicBezTo>
                <a:cubicBezTo>
                  <a:pt x="1769272" y="522725"/>
                  <a:pt x="1894486" y="671887"/>
                  <a:pt x="1894486" y="914401"/>
                </a:cubicBezTo>
                <a:cubicBezTo>
                  <a:pt x="1894486" y="1156915"/>
                  <a:pt x="1798148" y="1389496"/>
                  <a:pt x="1626664" y="1560980"/>
                </a:cubicBezTo>
                <a:cubicBezTo>
                  <a:pt x="1354918" y="1694764"/>
                  <a:pt x="1185451" y="1827331"/>
                  <a:pt x="980085" y="1828801"/>
                </a:cubicBezTo>
                <a:cubicBezTo>
                  <a:pt x="774719" y="1830271"/>
                  <a:pt x="565950" y="1741285"/>
                  <a:pt x="394467" y="1569802"/>
                </a:cubicBezTo>
                <a:cubicBezTo>
                  <a:pt x="222984" y="1398319"/>
                  <a:pt x="65686" y="1156914"/>
                  <a:pt x="65686" y="914400"/>
                </a:cubicBezTo>
                <a:lnTo>
                  <a:pt x="65686" y="914399"/>
                </a:lnTo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  <a:alpha val="11000"/>
                </a:schemeClr>
              </a:gs>
              <a:gs pos="100000">
                <a:schemeClr val="accent1">
                  <a:alpha val="47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7" y="734324"/>
            <a:ext cx="5486399" cy="566738"/>
          </a:xfrm>
        </p:spPr>
        <p:txBody>
          <a:bodyPr anchor="b"/>
          <a:lstStyle>
            <a:lvl1pPr algn="l">
              <a:defRPr sz="2400" b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 noTextEdit="1"/>
          </p:cNvSpPr>
          <p:nvPr>
            <p:ph type="pic" idx="1"/>
          </p:nvPr>
        </p:nvSpPr>
        <p:spPr>
          <a:xfrm>
            <a:off x="1792287" y="1377281"/>
            <a:ext cx="5486399" cy="3584575"/>
          </a:xfrm>
          <a:solidFill>
            <a:schemeClr val="accent2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7" y="5029200"/>
            <a:ext cx="5486399" cy="1143000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49AA4FD8-1A25-4026-8A2A-25C738BB5620}" type="datetime1">
              <a:rPr lang="ko-KR" altLang="en-US"/>
              <a:pPr>
                <a:defRPr lang="ko-KR" altLang="en-US"/>
              </a:pPr>
              <a:t>2026-04-11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7FCD931F-0C49-4CD0-B07F-EA37D40CD0EA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slideLayout" Target="../slideLayouts/slideLayout13.xml"  /><Relationship Id="rId14" Type="http://schemas.openxmlformats.org/officeDocument/2006/relationships/theme" Target="../theme/theme1.xml"  /><Relationship Id="rId15" Type="http://schemas.openxmlformats.org/officeDocument/2006/relationships/image" Target="../media/image2.png"  /><Relationship Id="rId16" Type="http://schemas.openxmlformats.org/officeDocument/2006/relationships/image" Target="../media/image1.png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꽃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그림 1026" descr="상단터치"/>
          <p:cNvPicPr>
            <a:picLocks noChangeAspect="1" noChangeArrowheads="1"/>
          </p:cNvPicPr>
          <p:nvPr/>
        </p:nvPicPr>
        <p:blipFill rotWithShape="1">
          <a:blip r:embed="rId15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9143999" cy="35242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026" name="그림 1025" descr="라인"/>
          <p:cNvPicPr>
            <a:picLocks noChangeAspect="1" noChangeArrowheads="1"/>
          </p:cNvPicPr>
          <p:nvPr/>
        </p:nvPicPr>
        <p:blipFill rotWithShape="1">
          <a:blip r:embed="rId16">
            <a:alphaModFix/>
            <a:duotone>
              <a:schemeClr val="accent2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p:blipFill>
        <p:spPr>
          <a:xfrm>
            <a:off x="0" y="6486525"/>
            <a:ext cx="9143999" cy="37147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3" name="자유형: 도형 12"/>
          <p:cNvSpPr/>
          <p:nvPr/>
        </p:nvSpPr>
        <p:spPr>
          <a:xfrm rot="11550499">
            <a:off x="7874066" y="304800"/>
            <a:ext cx="1086115" cy="1049303"/>
          </a:xfrm>
          <a:custGeom>
            <a:avLst/>
            <a:gdLst>
              <a:gd name="connsiteX0" fmla="*/ 0 w 1828800"/>
              <a:gd name="connsiteY0" fmla="*/ 914400 h 1828800"/>
              <a:gd name="connsiteX1" fmla="*/ 267822 w 1828800"/>
              <a:gd name="connsiteY1" fmla="*/ 267822 h 1828800"/>
              <a:gd name="connsiteX2" fmla="*/ 914401 w 1828800"/>
              <a:gd name="connsiteY2" fmla="*/ 1 h 1828800"/>
              <a:gd name="connsiteX3" fmla="*/ 1560979 w 1828800"/>
              <a:gd name="connsiteY3" fmla="*/ 267823 h 1828800"/>
              <a:gd name="connsiteX4" fmla="*/ 1828800 w 1828800"/>
              <a:gd name="connsiteY4" fmla="*/ 914402 h 1828800"/>
              <a:gd name="connsiteX5" fmla="*/ 1560978 w 1828800"/>
              <a:gd name="connsiteY5" fmla="*/ 1560981 h 1828800"/>
              <a:gd name="connsiteX6" fmla="*/ 914399 w 1828800"/>
              <a:gd name="connsiteY6" fmla="*/ 1828802 h 1828800"/>
              <a:gd name="connsiteX7" fmla="*/ 267821 w 1828800"/>
              <a:gd name="connsiteY7" fmla="*/ 1560980 h 1828800"/>
              <a:gd name="connsiteX8" fmla="*/ 0 w 1828800"/>
              <a:gd name="connsiteY8" fmla="*/ 914401 h 1828800"/>
              <a:gd name="connsiteX9" fmla="*/ 0 w 1828800"/>
              <a:gd name="connsiteY9" fmla="*/ 914400 h 1828800"/>
              <a:gd name="connsiteX0" fmla="*/ 0 w 1828800"/>
              <a:gd name="connsiteY0" fmla="*/ 914399 h 1828802"/>
              <a:gd name="connsiteX1" fmla="*/ 267822 w 1828800"/>
              <a:gd name="connsiteY1" fmla="*/ 267821 h 1828802"/>
              <a:gd name="connsiteX2" fmla="*/ 914401 w 1828800"/>
              <a:gd name="connsiteY2" fmla="*/ 0 h 1828802"/>
              <a:gd name="connsiteX3" fmla="*/ 1560979 w 1828800"/>
              <a:gd name="connsiteY3" fmla="*/ 267822 h 1828802"/>
              <a:gd name="connsiteX4" fmla="*/ 1828800 w 1828800"/>
              <a:gd name="connsiteY4" fmla="*/ 914401 h 1828802"/>
              <a:gd name="connsiteX5" fmla="*/ 1560978 w 1828800"/>
              <a:gd name="connsiteY5" fmla="*/ 1560980 h 1828802"/>
              <a:gd name="connsiteX6" fmla="*/ 914399 w 1828800"/>
              <a:gd name="connsiteY6" fmla="*/ 1828801 h 1828802"/>
              <a:gd name="connsiteX7" fmla="*/ 267821 w 1828800"/>
              <a:gd name="connsiteY7" fmla="*/ 1560979 h 1828802"/>
              <a:gd name="connsiteX8" fmla="*/ 0 w 1828800"/>
              <a:gd name="connsiteY8" fmla="*/ 914400 h 1828802"/>
              <a:gd name="connsiteX9" fmla="*/ 0 w 1828800"/>
              <a:gd name="connsiteY9" fmla="*/ 914399 h 1828802"/>
              <a:gd name="connsiteX0" fmla="*/ 0 w 1828800"/>
              <a:gd name="connsiteY0" fmla="*/ 914399 h 1828802"/>
              <a:gd name="connsiteX1" fmla="*/ 267822 w 1828800"/>
              <a:gd name="connsiteY1" fmla="*/ 267821 h 1828802"/>
              <a:gd name="connsiteX2" fmla="*/ 914401 w 1828800"/>
              <a:gd name="connsiteY2" fmla="*/ 0 h 1828802"/>
              <a:gd name="connsiteX3" fmla="*/ 1560979 w 1828800"/>
              <a:gd name="connsiteY3" fmla="*/ 267822 h 1828802"/>
              <a:gd name="connsiteX4" fmla="*/ 1828800 w 1828800"/>
              <a:gd name="connsiteY4" fmla="*/ 914401 h 1828802"/>
              <a:gd name="connsiteX5" fmla="*/ 1560978 w 1828800"/>
              <a:gd name="connsiteY5" fmla="*/ 1560980 h 1828802"/>
              <a:gd name="connsiteX6" fmla="*/ 914399 w 1828800"/>
              <a:gd name="connsiteY6" fmla="*/ 1828801 h 1828802"/>
              <a:gd name="connsiteX7" fmla="*/ 267821 w 1828800"/>
              <a:gd name="connsiteY7" fmla="*/ 1560979 h 1828802"/>
              <a:gd name="connsiteX8" fmla="*/ 0 w 1828800"/>
              <a:gd name="connsiteY8" fmla="*/ 914400 h 1828802"/>
              <a:gd name="connsiteX9" fmla="*/ 0 w 1828800"/>
              <a:gd name="connsiteY9" fmla="*/ 914399 h 1828802"/>
              <a:gd name="connsiteX0" fmla="*/ 65686 w 1894486"/>
              <a:gd name="connsiteY0" fmla="*/ 914399 h 1828802"/>
              <a:gd name="connsiteX1" fmla="*/ 333508 w 1894486"/>
              <a:gd name="connsiteY1" fmla="*/ 267821 h 1828802"/>
              <a:gd name="connsiteX2" fmla="*/ 980087 w 1894486"/>
              <a:gd name="connsiteY2" fmla="*/ 0 h 1828802"/>
              <a:gd name="connsiteX3" fmla="*/ 1626665 w 1894486"/>
              <a:gd name="connsiteY3" fmla="*/ 267822 h 1828802"/>
              <a:gd name="connsiteX4" fmla="*/ 1894486 w 1894486"/>
              <a:gd name="connsiteY4" fmla="*/ 914401 h 1828802"/>
              <a:gd name="connsiteX5" fmla="*/ 1626664 w 1894486"/>
              <a:gd name="connsiteY5" fmla="*/ 1560980 h 1828802"/>
              <a:gd name="connsiteX6" fmla="*/ 980085 w 1894486"/>
              <a:gd name="connsiteY6" fmla="*/ 1828801 h 1828802"/>
              <a:gd name="connsiteX7" fmla="*/ 333507 w 1894486"/>
              <a:gd name="connsiteY7" fmla="*/ 1560979 h 1828802"/>
              <a:gd name="connsiteX8" fmla="*/ 65686 w 1894486"/>
              <a:gd name="connsiteY8" fmla="*/ 914400 h 1828802"/>
              <a:gd name="connsiteX9" fmla="*/ 65686 w 1894486"/>
              <a:gd name="connsiteY9" fmla="*/ 914399 h 1828802"/>
              <a:gd name="connsiteX0" fmla="*/ 65686 w 1894486"/>
              <a:gd name="connsiteY0" fmla="*/ 914399 h 1854201"/>
              <a:gd name="connsiteX1" fmla="*/ 333508 w 1894486"/>
              <a:gd name="connsiteY1" fmla="*/ 267821 h 1854201"/>
              <a:gd name="connsiteX2" fmla="*/ 980087 w 1894486"/>
              <a:gd name="connsiteY2" fmla="*/ 0 h 1854201"/>
              <a:gd name="connsiteX3" fmla="*/ 1626665 w 1894486"/>
              <a:gd name="connsiteY3" fmla="*/ 267822 h 1854201"/>
              <a:gd name="connsiteX4" fmla="*/ 1894486 w 1894486"/>
              <a:gd name="connsiteY4" fmla="*/ 914401 h 1854201"/>
              <a:gd name="connsiteX5" fmla="*/ 1626664 w 1894486"/>
              <a:gd name="connsiteY5" fmla="*/ 1560980 h 1854201"/>
              <a:gd name="connsiteX6" fmla="*/ 980085 w 1894486"/>
              <a:gd name="connsiteY6" fmla="*/ 1828801 h 1854201"/>
              <a:gd name="connsiteX7" fmla="*/ 333507 w 1894486"/>
              <a:gd name="connsiteY7" fmla="*/ 1408579 h 1854201"/>
              <a:gd name="connsiteX8" fmla="*/ 65686 w 1894486"/>
              <a:gd name="connsiteY8" fmla="*/ 914400 h 1854201"/>
              <a:gd name="connsiteX9" fmla="*/ 65686 w 1894486"/>
              <a:gd name="connsiteY9" fmla="*/ 914399 h 1854201"/>
              <a:gd name="connsiteX0" fmla="*/ 65686 w 1894486"/>
              <a:gd name="connsiteY0" fmla="*/ 914399 h 1830271"/>
              <a:gd name="connsiteX1" fmla="*/ 333508 w 1894486"/>
              <a:gd name="connsiteY1" fmla="*/ 267821 h 1830271"/>
              <a:gd name="connsiteX2" fmla="*/ 980087 w 1894486"/>
              <a:gd name="connsiteY2" fmla="*/ 0 h 1830271"/>
              <a:gd name="connsiteX3" fmla="*/ 1626665 w 1894486"/>
              <a:gd name="connsiteY3" fmla="*/ 267822 h 1830271"/>
              <a:gd name="connsiteX4" fmla="*/ 1894486 w 1894486"/>
              <a:gd name="connsiteY4" fmla="*/ 914401 h 1830271"/>
              <a:gd name="connsiteX5" fmla="*/ 1626664 w 1894486"/>
              <a:gd name="connsiteY5" fmla="*/ 1560980 h 1830271"/>
              <a:gd name="connsiteX6" fmla="*/ 980085 w 1894486"/>
              <a:gd name="connsiteY6" fmla="*/ 1828801 h 1830271"/>
              <a:gd name="connsiteX7" fmla="*/ 394467 w 1894486"/>
              <a:gd name="connsiteY7" fmla="*/ 1569802 h 1830271"/>
              <a:gd name="connsiteX8" fmla="*/ 65686 w 1894486"/>
              <a:gd name="connsiteY8" fmla="*/ 914400 h 1830271"/>
              <a:gd name="connsiteX9" fmla="*/ 65686 w 1894486"/>
              <a:gd name="connsiteY9" fmla="*/ 914399 h 183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94486" h="1830271">
                <a:moveTo>
                  <a:pt x="65686" y="914399"/>
                </a:moveTo>
                <a:cubicBezTo>
                  <a:pt x="65686" y="671885"/>
                  <a:pt x="0" y="551599"/>
                  <a:pt x="333508" y="267821"/>
                </a:cubicBezTo>
                <a:cubicBezTo>
                  <a:pt x="504992" y="96338"/>
                  <a:pt x="737573" y="0"/>
                  <a:pt x="980087" y="0"/>
                </a:cubicBezTo>
                <a:cubicBezTo>
                  <a:pt x="1222601" y="0"/>
                  <a:pt x="1455182" y="96339"/>
                  <a:pt x="1626665" y="267822"/>
                </a:cubicBezTo>
                <a:cubicBezTo>
                  <a:pt x="1769272" y="522725"/>
                  <a:pt x="1894486" y="671887"/>
                  <a:pt x="1894486" y="914401"/>
                </a:cubicBezTo>
                <a:cubicBezTo>
                  <a:pt x="1894486" y="1156915"/>
                  <a:pt x="1798148" y="1389496"/>
                  <a:pt x="1626664" y="1560980"/>
                </a:cubicBezTo>
                <a:cubicBezTo>
                  <a:pt x="1354918" y="1694764"/>
                  <a:pt x="1185451" y="1827331"/>
                  <a:pt x="980085" y="1828801"/>
                </a:cubicBezTo>
                <a:cubicBezTo>
                  <a:pt x="774719" y="1830271"/>
                  <a:pt x="565950" y="1741285"/>
                  <a:pt x="394467" y="1569802"/>
                </a:cubicBezTo>
                <a:cubicBezTo>
                  <a:pt x="222984" y="1398319"/>
                  <a:pt x="65686" y="1156914"/>
                  <a:pt x="65686" y="914400"/>
                </a:cubicBezTo>
                <a:lnTo>
                  <a:pt x="65686" y="914399"/>
                </a:lnTo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  <a:alpha val="58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4" name="자유형: 도형 13"/>
          <p:cNvSpPr/>
          <p:nvPr/>
        </p:nvSpPr>
        <p:spPr>
          <a:xfrm rot="2085274" flipH="1">
            <a:off x="8530440" y="475484"/>
            <a:ext cx="613558" cy="713339"/>
          </a:xfrm>
          <a:custGeom>
            <a:avLst/>
            <a:gdLst>
              <a:gd name="connsiteX0" fmla="*/ 0 w 914400"/>
              <a:gd name="connsiteY0" fmla="*/ 457200 h 914400"/>
              <a:gd name="connsiteX1" fmla="*/ 133911 w 914400"/>
              <a:gd name="connsiteY1" fmla="*/ 133911 h 914400"/>
              <a:gd name="connsiteX2" fmla="*/ 457201 w 914400"/>
              <a:gd name="connsiteY2" fmla="*/ 1 h 914400"/>
              <a:gd name="connsiteX3" fmla="*/ 780490 w 914400"/>
              <a:gd name="connsiteY3" fmla="*/ 133912 h 914400"/>
              <a:gd name="connsiteX4" fmla="*/ 914400 w 914400"/>
              <a:gd name="connsiteY4" fmla="*/ 457202 h 914400"/>
              <a:gd name="connsiteX5" fmla="*/ 780489 w 914400"/>
              <a:gd name="connsiteY5" fmla="*/ 780491 h 914400"/>
              <a:gd name="connsiteX6" fmla="*/ 457200 w 914400"/>
              <a:gd name="connsiteY6" fmla="*/ 914402 h 914400"/>
              <a:gd name="connsiteX7" fmla="*/ 133911 w 914400"/>
              <a:gd name="connsiteY7" fmla="*/ 780491 h 914400"/>
              <a:gd name="connsiteX8" fmla="*/ 1 w 914400"/>
              <a:gd name="connsiteY8" fmla="*/ 457202 h 914400"/>
              <a:gd name="connsiteX9" fmla="*/ 0 w 914400"/>
              <a:gd name="connsiteY9" fmla="*/ 457200 h 914400"/>
              <a:gd name="connsiteX0" fmla="*/ 76200 w 914401"/>
              <a:gd name="connsiteY0" fmla="*/ 457200 h 914402"/>
              <a:gd name="connsiteX1" fmla="*/ 133911 w 914401"/>
              <a:gd name="connsiteY1" fmla="*/ 133911 h 914402"/>
              <a:gd name="connsiteX2" fmla="*/ 457201 w 914401"/>
              <a:gd name="connsiteY2" fmla="*/ 1 h 914402"/>
              <a:gd name="connsiteX3" fmla="*/ 780490 w 914401"/>
              <a:gd name="connsiteY3" fmla="*/ 133912 h 914402"/>
              <a:gd name="connsiteX4" fmla="*/ 914400 w 914401"/>
              <a:gd name="connsiteY4" fmla="*/ 457202 h 914402"/>
              <a:gd name="connsiteX5" fmla="*/ 780489 w 914401"/>
              <a:gd name="connsiteY5" fmla="*/ 780491 h 914402"/>
              <a:gd name="connsiteX6" fmla="*/ 457200 w 914401"/>
              <a:gd name="connsiteY6" fmla="*/ 914402 h 914402"/>
              <a:gd name="connsiteX7" fmla="*/ 133911 w 914401"/>
              <a:gd name="connsiteY7" fmla="*/ 780491 h 914402"/>
              <a:gd name="connsiteX8" fmla="*/ 1 w 914401"/>
              <a:gd name="connsiteY8" fmla="*/ 457202 h 914402"/>
              <a:gd name="connsiteX9" fmla="*/ 76200 w 914401"/>
              <a:gd name="connsiteY9" fmla="*/ 457200 h 914402"/>
              <a:gd name="connsiteX0" fmla="*/ 16669 w 854870"/>
              <a:gd name="connsiteY0" fmla="*/ 457200 h 914402"/>
              <a:gd name="connsiteX1" fmla="*/ 74380 w 854870"/>
              <a:gd name="connsiteY1" fmla="*/ 133911 h 914402"/>
              <a:gd name="connsiteX2" fmla="*/ 397670 w 854870"/>
              <a:gd name="connsiteY2" fmla="*/ 1 h 914402"/>
              <a:gd name="connsiteX3" fmla="*/ 720959 w 854870"/>
              <a:gd name="connsiteY3" fmla="*/ 133912 h 914402"/>
              <a:gd name="connsiteX4" fmla="*/ 854869 w 854870"/>
              <a:gd name="connsiteY4" fmla="*/ 457202 h 914402"/>
              <a:gd name="connsiteX5" fmla="*/ 720958 w 854870"/>
              <a:gd name="connsiteY5" fmla="*/ 780491 h 914402"/>
              <a:gd name="connsiteX6" fmla="*/ 397669 w 854870"/>
              <a:gd name="connsiteY6" fmla="*/ 914402 h 914402"/>
              <a:gd name="connsiteX7" fmla="*/ 74380 w 854870"/>
              <a:gd name="connsiteY7" fmla="*/ 780491 h 914402"/>
              <a:gd name="connsiteX8" fmla="*/ 1 w 854870"/>
              <a:gd name="connsiteY8" fmla="*/ 581027 h 914402"/>
              <a:gd name="connsiteX9" fmla="*/ 16669 w 854870"/>
              <a:gd name="connsiteY9" fmla="*/ 457200 h 914402"/>
              <a:gd name="connsiteX0" fmla="*/ 16669 w 854870"/>
              <a:gd name="connsiteY0" fmla="*/ 457200 h 866777"/>
              <a:gd name="connsiteX1" fmla="*/ 74380 w 854870"/>
              <a:gd name="connsiteY1" fmla="*/ 133911 h 866777"/>
              <a:gd name="connsiteX2" fmla="*/ 397670 w 854870"/>
              <a:gd name="connsiteY2" fmla="*/ 1 h 866777"/>
              <a:gd name="connsiteX3" fmla="*/ 720959 w 854870"/>
              <a:gd name="connsiteY3" fmla="*/ 133912 h 866777"/>
              <a:gd name="connsiteX4" fmla="*/ 854869 w 854870"/>
              <a:gd name="connsiteY4" fmla="*/ 457202 h 866777"/>
              <a:gd name="connsiteX5" fmla="*/ 720958 w 854870"/>
              <a:gd name="connsiteY5" fmla="*/ 780491 h 866777"/>
              <a:gd name="connsiteX6" fmla="*/ 402432 w 854870"/>
              <a:gd name="connsiteY6" fmla="*/ 866777 h 866777"/>
              <a:gd name="connsiteX7" fmla="*/ 74380 w 854870"/>
              <a:gd name="connsiteY7" fmla="*/ 780491 h 866777"/>
              <a:gd name="connsiteX8" fmla="*/ 1 w 854870"/>
              <a:gd name="connsiteY8" fmla="*/ 581027 h 866777"/>
              <a:gd name="connsiteX9" fmla="*/ 16669 w 854870"/>
              <a:gd name="connsiteY9" fmla="*/ 457200 h 866777"/>
              <a:gd name="connsiteX0" fmla="*/ 16669 w 802483"/>
              <a:gd name="connsiteY0" fmla="*/ 457200 h 866777"/>
              <a:gd name="connsiteX1" fmla="*/ 74380 w 802483"/>
              <a:gd name="connsiteY1" fmla="*/ 133911 h 866777"/>
              <a:gd name="connsiteX2" fmla="*/ 397670 w 802483"/>
              <a:gd name="connsiteY2" fmla="*/ 1 h 866777"/>
              <a:gd name="connsiteX3" fmla="*/ 720959 w 802483"/>
              <a:gd name="connsiteY3" fmla="*/ 133912 h 866777"/>
              <a:gd name="connsiteX4" fmla="*/ 802482 w 802483"/>
              <a:gd name="connsiteY4" fmla="*/ 440533 h 866777"/>
              <a:gd name="connsiteX5" fmla="*/ 720958 w 802483"/>
              <a:gd name="connsiteY5" fmla="*/ 780491 h 866777"/>
              <a:gd name="connsiteX6" fmla="*/ 402432 w 802483"/>
              <a:gd name="connsiteY6" fmla="*/ 866777 h 866777"/>
              <a:gd name="connsiteX7" fmla="*/ 74380 w 802483"/>
              <a:gd name="connsiteY7" fmla="*/ 780491 h 866777"/>
              <a:gd name="connsiteX8" fmla="*/ 1 w 802483"/>
              <a:gd name="connsiteY8" fmla="*/ 581027 h 866777"/>
              <a:gd name="connsiteX9" fmla="*/ 16669 w 802483"/>
              <a:gd name="connsiteY9" fmla="*/ 457200 h 866777"/>
              <a:gd name="connsiteX0" fmla="*/ 16669 w 802483"/>
              <a:gd name="connsiteY0" fmla="*/ 458787 h 868364"/>
              <a:gd name="connsiteX1" fmla="*/ 74380 w 802483"/>
              <a:gd name="connsiteY1" fmla="*/ 135498 h 868364"/>
              <a:gd name="connsiteX2" fmla="*/ 397670 w 802483"/>
              <a:gd name="connsiteY2" fmla="*/ 1588 h 868364"/>
              <a:gd name="connsiteX3" fmla="*/ 687622 w 802483"/>
              <a:gd name="connsiteY3" fmla="*/ 145024 h 868364"/>
              <a:gd name="connsiteX4" fmla="*/ 802482 w 802483"/>
              <a:gd name="connsiteY4" fmla="*/ 442120 h 868364"/>
              <a:gd name="connsiteX5" fmla="*/ 720958 w 802483"/>
              <a:gd name="connsiteY5" fmla="*/ 782078 h 868364"/>
              <a:gd name="connsiteX6" fmla="*/ 402432 w 802483"/>
              <a:gd name="connsiteY6" fmla="*/ 868364 h 868364"/>
              <a:gd name="connsiteX7" fmla="*/ 74380 w 802483"/>
              <a:gd name="connsiteY7" fmla="*/ 782078 h 868364"/>
              <a:gd name="connsiteX8" fmla="*/ 1 w 802483"/>
              <a:gd name="connsiteY8" fmla="*/ 582614 h 868364"/>
              <a:gd name="connsiteX9" fmla="*/ 16669 w 802483"/>
              <a:gd name="connsiteY9" fmla="*/ 458787 h 868364"/>
              <a:gd name="connsiteX0" fmla="*/ 16669 w 802483"/>
              <a:gd name="connsiteY0" fmla="*/ 458787 h 875671"/>
              <a:gd name="connsiteX1" fmla="*/ 74380 w 802483"/>
              <a:gd name="connsiteY1" fmla="*/ 135498 h 875671"/>
              <a:gd name="connsiteX2" fmla="*/ 397670 w 802483"/>
              <a:gd name="connsiteY2" fmla="*/ 1588 h 875671"/>
              <a:gd name="connsiteX3" fmla="*/ 687622 w 802483"/>
              <a:gd name="connsiteY3" fmla="*/ 145024 h 875671"/>
              <a:gd name="connsiteX4" fmla="*/ 802482 w 802483"/>
              <a:gd name="connsiteY4" fmla="*/ 442120 h 875671"/>
              <a:gd name="connsiteX5" fmla="*/ 667232 w 802483"/>
              <a:gd name="connsiteY5" fmla="*/ 738237 h 875671"/>
              <a:gd name="connsiteX6" fmla="*/ 402432 w 802483"/>
              <a:gd name="connsiteY6" fmla="*/ 868364 h 875671"/>
              <a:gd name="connsiteX7" fmla="*/ 74380 w 802483"/>
              <a:gd name="connsiteY7" fmla="*/ 782078 h 875671"/>
              <a:gd name="connsiteX8" fmla="*/ 1 w 802483"/>
              <a:gd name="connsiteY8" fmla="*/ 582614 h 875671"/>
              <a:gd name="connsiteX9" fmla="*/ 16669 w 802483"/>
              <a:gd name="connsiteY9" fmla="*/ 458787 h 875671"/>
              <a:gd name="connsiteX0" fmla="*/ 16669 w 802483"/>
              <a:gd name="connsiteY0" fmla="*/ 458787 h 874313"/>
              <a:gd name="connsiteX1" fmla="*/ 74380 w 802483"/>
              <a:gd name="connsiteY1" fmla="*/ 135498 h 874313"/>
              <a:gd name="connsiteX2" fmla="*/ 397670 w 802483"/>
              <a:gd name="connsiteY2" fmla="*/ 1588 h 874313"/>
              <a:gd name="connsiteX3" fmla="*/ 687622 w 802483"/>
              <a:gd name="connsiteY3" fmla="*/ 145024 h 874313"/>
              <a:gd name="connsiteX4" fmla="*/ 802482 w 802483"/>
              <a:gd name="connsiteY4" fmla="*/ 442120 h 874313"/>
              <a:gd name="connsiteX5" fmla="*/ 667232 w 802483"/>
              <a:gd name="connsiteY5" fmla="*/ 738237 h 874313"/>
              <a:gd name="connsiteX6" fmla="*/ 402432 w 802483"/>
              <a:gd name="connsiteY6" fmla="*/ 868364 h 874313"/>
              <a:gd name="connsiteX7" fmla="*/ 130375 w 802483"/>
              <a:gd name="connsiteY7" fmla="*/ 773933 h 874313"/>
              <a:gd name="connsiteX8" fmla="*/ 1 w 802483"/>
              <a:gd name="connsiteY8" fmla="*/ 582614 h 874313"/>
              <a:gd name="connsiteX9" fmla="*/ 16669 w 802483"/>
              <a:gd name="connsiteY9" fmla="*/ 458787 h 874313"/>
              <a:gd name="connsiteX0" fmla="*/ 5789 w 791603"/>
              <a:gd name="connsiteY0" fmla="*/ 458787 h 874313"/>
              <a:gd name="connsiteX1" fmla="*/ 63500 w 791603"/>
              <a:gd name="connsiteY1" fmla="*/ 135498 h 874313"/>
              <a:gd name="connsiteX2" fmla="*/ 386790 w 791603"/>
              <a:gd name="connsiteY2" fmla="*/ 1588 h 874313"/>
              <a:gd name="connsiteX3" fmla="*/ 676742 w 791603"/>
              <a:gd name="connsiteY3" fmla="*/ 145024 h 874313"/>
              <a:gd name="connsiteX4" fmla="*/ 791602 w 791603"/>
              <a:gd name="connsiteY4" fmla="*/ 442120 h 874313"/>
              <a:gd name="connsiteX5" fmla="*/ 656352 w 791603"/>
              <a:gd name="connsiteY5" fmla="*/ 738237 h 874313"/>
              <a:gd name="connsiteX6" fmla="*/ 391552 w 791603"/>
              <a:gd name="connsiteY6" fmla="*/ 868364 h 874313"/>
              <a:gd name="connsiteX7" fmla="*/ 119495 w 791603"/>
              <a:gd name="connsiteY7" fmla="*/ 773933 h 874313"/>
              <a:gd name="connsiteX8" fmla="*/ 40297 w 791603"/>
              <a:gd name="connsiteY8" fmla="*/ 567547 h 874313"/>
              <a:gd name="connsiteX9" fmla="*/ 5789 w 791603"/>
              <a:gd name="connsiteY9" fmla="*/ 458787 h 874313"/>
              <a:gd name="connsiteX0" fmla="*/ 39387 w 784884"/>
              <a:gd name="connsiteY0" fmla="*/ 369060 h 874313"/>
              <a:gd name="connsiteX1" fmla="*/ 56781 w 784884"/>
              <a:gd name="connsiteY1" fmla="*/ 135498 h 874313"/>
              <a:gd name="connsiteX2" fmla="*/ 380071 w 784884"/>
              <a:gd name="connsiteY2" fmla="*/ 1588 h 874313"/>
              <a:gd name="connsiteX3" fmla="*/ 670023 w 784884"/>
              <a:gd name="connsiteY3" fmla="*/ 145024 h 874313"/>
              <a:gd name="connsiteX4" fmla="*/ 784883 w 784884"/>
              <a:gd name="connsiteY4" fmla="*/ 442120 h 874313"/>
              <a:gd name="connsiteX5" fmla="*/ 649633 w 784884"/>
              <a:gd name="connsiteY5" fmla="*/ 738237 h 874313"/>
              <a:gd name="connsiteX6" fmla="*/ 384833 w 784884"/>
              <a:gd name="connsiteY6" fmla="*/ 868364 h 874313"/>
              <a:gd name="connsiteX7" fmla="*/ 112776 w 784884"/>
              <a:gd name="connsiteY7" fmla="*/ 773933 h 874313"/>
              <a:gd name="connsiteX8" fmla="*/ 33578 w 784884"/>
              <a:gd name="connsiteY8" fmla="*/ 567547 h 874313"/>
              <a:gd name="connsiteX9" fmla="*/ 39387 w 784884"/>
              <a:gd name="connsiteY9" fmla="*/ 369060 h 874313"/>
              <a:gd name="connsiteX0" fmla="*/ 5810 w 751307"/>
              <a:gd name="connsiteY0" fmla="*/ 368237 h 873490"/>
              <a:gd name="connsiteX1" fmla="*/ 135805 w 751307"/>
              <a:gd name="connsiteY1" fmla="*/ 148794 h 873490"/>
              <a:gd name="connsiteX2" fmla="*/ 346494 w 751307"/>
              <a:gd name="connsiteY2" fmla="*/ 765 h 873490"/>
              <a:gd name="connsiteX3" fmla="*/ 636446 w 751307"/>
              <a:gd name="connsiteY3" fmla="*/ 144201 h 873490"/>
              <a:gd name="connsiteX4" fmla="*/ 751306 w 751307"/>
              <a:gd name="connsiteY4" fmla="*/ 441297 h 873490"/>
              <a:gd name="connsiteX5" fmla="*/ 616056 w 751307"/>
              <a:gd name="connsiteY5" fmla="*/ 737414 h 873490"/>
              <a:gd name="connsiteX6" fmla="*/ 351256 w 751307"/>
              <a:gd name="connsiteY6" fmla="*/ 867541 h 873490"/>
              <a:gd name="connsiteX7" fmla="*/ 79199 w 751307"/>
              <a:gd name="connsiteY7" fmla="*/ 773110 h 873490"/>
              <a:gd name="connsiteX8" fmla="*/ 1 w 751307"/>
              <a:gd name="connsiteY8" fmla="*/ 566724 h 873490"/>
              <a:gd name="connsiteX9" fmla="*/ 5810 w 751307"/>
              <a:gd name="connsiteY9" fmla="*/ 368237 h 87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1307" h="873490">
                <a:moveTo>
                  <a:pt x="5810" y="368237"/>
                </a:moveTo>
                <a:cubicBezTo>
                  <a:pt x="5810" y="246980"/>
                  <a:pt x="79024" y="210039"/>
                  <a:pt x="135805" y="148794"/>
                </a:cubicBezTo>
                <a:cubicBezTo>
                  <a:pt x="192586" y="87549"/>
                  <a:pt x="263054" y="1530"/>
                  <a:pt x="346494" y="765"/>
                </a:cubicBezTo>
                <a:cubicBezTo>
                  <a:pt x="429934" y="0"/>
                  <a:pt x="568977" y="70779"/>
                  <a:pt x="636446" y="144201"/>
                </a:cubicBezTo>
                <a:cubicBezTo>
                  <a:pt x="703915" y="217623"/>
                  <a:pt x="751307" y="320040"/>
                  <a:pt x="751306" y="441297"/>
                </a:cubicBezTo>
                <a:cubicBezTo>
                  <a:pt x="751306" y="562554"/>
                  <a:pt x="682731" y="666373"/>
                  <a:pt x="616056" y="737414"/>
                </a:cubicBezTo>
                <a:cubicBezTo>
                  <a:pt x="549381" y="808455"/>
                  <a:pt x="440732" y="861592"/>
                  <a:pt x="351256" y="867541"/>
                </a:cubicBezTo>
                <a:cubicBezTo>
                  <a:pt x="261780" y="873490"/>
                  <a:pt x="137741" y="823246"/>
                  <a:pt x="79199" y="773110"/>
                </a:cubicBezTo>
                <a:cubicBezTo>
                  <a:pt x="20657" y="722974"/>
                  <a:pt x="0" y="687981"/>
                  <a:pt x="1" y="566724"/>
                </a:cubicBezTo>
                <a:cubicBezTo>
                  <a:pt x="1" y="566723"/>
                  <a:pt x="5810" y="368238"/>
                  <a:pt x="5810" y="368237"/>
                </a:cubicBezTo>
              </a:path>
            </a:pathLst>
          </a:custGeom>
          <a:gradFill>
            <a:gsLst>
              <a:gs pos="0">
                <a:schemeClr val="tx2">
                  <a:lumMod val="90000"/>
                </a:schemeClr>
              </a:gs>
              <a:gs pos="100000">
                <a:schemeClr val="tx2">
                  <a:alpha val="36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199" y="304800"/>
            <a:ext cx="8229599" cy="923925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199" y="1357298"/>
            <a:ext cx="8229599" cy="4768865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19" name="날짜 개체 틀 18"/>
          <p:cNvSpPr>
            <a:spLocks noGrp="1"/>
          </p:cNvSpPr>
          <p:nvPr>
            <p:ph type="dt" sz="half" idx="2"/>
          </p:nvPr>
        </p:nvSpPr>
        <p:spPr>
          <a:xfrm>
            <a:off x="457199" y="6356350"/>
            <a:ext cx="21335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2C31EB75-E64F-4D33-B70A-52CB2E4EB5F4}" type="datetime1">
              <a:rPr lang="ko-KR" altLang="en-US"/>
              <a:pPr>
                <a:defRPr lang="ko-KR" altLang="en-US"/>
              </a:pPr>
              <a:t>2026-04-11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199" y="6356350"/>
            <a:ext cx="28955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199" y="6356350"/>
            <a:ext cx="21335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47C650CC-5EDF-4A9F-AC2C-F074E03D503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transition/>
  <p:txStyles>
    <p:titleStyle>
      <a:lvl1pPr algn="l" defTabSz="914400" rtl="0" eaLnBrk="1" latinLnBrk="1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sz="24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2"/>
        </a:buClr>
        <a:buFont typeface="Yoon 윤고딕 550_TT"/>
        <a:buChar char="-"/>
        <a:defRPr sz="18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Font typeface="Wingdings"/>
        <a:buChar char="ü"/>
        <a:defRPr sz="16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6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416175" indent="-260350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SzPct val="100000"/>
        <a:buFont typeface="Arial"/>
        <a:buChar char="•"/>
        <a:defRPr sz="1600" kern="1200">
          <a:solidFill>
            <a:schemeClr val="accent6">
              <a:lumMod val="75000"/>
            </a:schemeClr>
          </a:solidFill>
          <a:latin typeface="+mn-ea"/>
          <a:ea typeface="+mn-ea"/>
          <a:cs typeface="+mn-cs"/>
        </a:defRPr>
      </a:lvl6pPr>
      <a:lvl7pPr marL="2776538" indent="-261938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SzPct val="100000"/>
        <a:buFont typeface="Arial"/>
        <a:buChar char="•"/>
        <a:defRPr sz="1600" kern="1200">
          <a:solidFill>
            <a:schemeClr val="accent6">
              <a:lumMod val="75000"/>
            </a:schemeClr>
          </a:solidFill>
          <a:latin typeface="+mn-ea"/>
          <a:ea typeface="+mn-ea"/>
          <a:cs typeface="+mn-cs"/>
        </a:defRPr>
      </a:lvl7pPr>
      <a:lvl8pPr marL="3135313" indent="-261938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SzPct val="100000"/>
        <a:buFont typeface="Arial"/>
        <a:buChar char="•"/>
        <a:defRPr lang="en-US" altLang="ko-KR" sz="1600" kern="1200" dirty="0" smtClean="0">
          <a:solidFill>
            <a:schemeClr val="accent6">
              <a:lumMod val="75000"/>
            </a:schemeClr>
          </a:solidFill>
          <a:latin typeface="+mn-ea"/>
          <a:ea typeface="+mn-ea"/>
          <a:cs typeface="+mn-cs"/>
        </a:defRPr>
      </a:lvl8pPr>
      <a:lvl9pPr marL="3494088" indent="-260350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600" kern="1200">
          <a:solidFill>
            <a:schemeClr val="accent6">
              <a:lumMod val="75000"/>
            </a:schemeClr>
          </a:solidFill>
          <a:latin typeface="+mn-ea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3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8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0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1.pn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2.pn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2.pn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3.pn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4.pn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4.pn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5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4.png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6.pn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17.png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6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7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2.xml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 idx="0"/>
          </p:nvPr>
        </p:nvSpPr>
        <p:spPr>
          <a:xfrm>
            <a:off x="611559" y="1268760"/>
            <a:ext cx="5688632" cy="2808312"/>
          </a:xfrm>
        </p:spPr>
        <p:txBody>
          <a:bodyPr/>
          <a:lstStyle/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lang="ko-KR" altLang="en-US" sz="4000" mc:Ignorable="hp" hp:hslEmbossed="0">
                <a:solidFill>
                  <a:srgbClr val="000000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제</a:t>
            </a:r>
            <a:r>
              <a:rPr xmlns:mc="http://schemas.openxmlformats.org/markup-compatibility/2006" xmlns:hp="http://schemas.haansoft.com/office/presentation/8.0" lang="en-US" altLang="ko-KR" sz="4000" mc:Ignorable="hp" hp:hslEmbossed="0">
                <a:solidFill>
                  <a:srgbClr val="000000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8</a:t>
            </a:r>
            <a:r>
              <a:rPr xmlns:mc="http://schemas.openxmlformats.org/markup-compatibility/2006" xmlns:hp="http://schemas.haansoft.com/office/presentation/8.0" lang="ko-KR" altLang="en-US" sz="4000" mc:Ignorable="hp" hp:hslEmbossed="0">
                <a:solidFill>
                  <a:srgbClr val="000000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과</a:t>
            </a:r>
            <a:br>
              <a:rPr xmlns:mc="http://schemas.openxmlformats.org/markup-compatibility/2006" xmlns:hp="http://schemas.haansoft.com/office/presentation/8.0" lang="ko-KR" altLang="en-US" sz="4000" mc:Ignorable="hp" hp:hslEmbossed="0">
                <a:solidFill>
                  <a:srgbClr val="000000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</a:br>
            <a:br>
              <a:rPr xmlns:mc="http://schemas.openxmlformats.org/markup-compatibility/2006" xmlns:hp="http://schemas.haansoft.com/office/presentation/8.0" lang="ko-KR" altLang="en-US" sz="4000" mc:Ignorable="hp" hp:hslEmbossed="0">
                <a:solidFill>
                  <a:srgbClr val="000000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</a:br>
            <a:r>
              <a:rPr xmlns:mc="http://schemas.openxmlformats.org/markup-compatibility/2006" xmlns:hp="http://schemas.haansoft.com/office/presentation/8.0" lang="ko-KR" altLang="en-US" sz="4000" mc:Ignorable="hp" hp:hslEmbossed="0">
                <a:solidFill>
                  <a:srgbClr val="918041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씨 뿌리는</a:t>
            </a:r>
            <a:r>
              <a:rPr xmlns:mc="http://schemas.openxmlformats.org/markup-compatibility/2006" xmlns:hp="http://schemas.haansoft.com/office/presentation/8.0" lang="ko-KR" altLang="en-US" sz="4000" mc:Ignorable="hp" hp:hslEmbossed="0">
                <a:solidFill>
                  <a:srgbClr val="000000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 </a:t>
            </a:r>
            <a:br>
              <a:rPr xmlns:mc="http://schemas.openxmlformats.org/markup-compatibility/2006" xmlns:hp="http://schemas.haansoft.com/office/presentation/8.0" lang="ko-KR" altLang="en-US" sz="4000" mc:Ignorable="hp" hp:hslEmbossed="0">
                <a:solidFill>
                  <a:srgbClr val="000000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</a:br>
            <a:r>
              <a:rPr xmlns:mc="http://schemas.openxmlformats.org/markup-compatibility/2006" xmlns:hp="http://schemas.haansoft.com/office/presentation/8.0" lang="ko-KR" altLang="en-US" sz="4000" mc:Ignorable="hp" hp:hslEmbossed="0">
                <a:solidFill>
                  <a:srgbClr val="000000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사람의 비유 </a:t>
            </a:r>
            <a:endParaRPr xmlns:mc="http://schemas.openxmlformats.org/markup-compatibility/2006" xmlns:hp="http://schemas.haansoft.com/office/presentation/8.0" lang="ko-KR" altLang="en-US" sz="4000" mc:Ignorable="hp" hp:hslEmbossed="0">
              <a:solidFill>
                <a:srgbClr val="000000"/>
              </a:solidFill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4208" y="476671"/>
            <a:ext cx="2592288" cy="512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None/>
              <a:defRPr/>
            </a:pPr>
            <a:r>
              <a:rPr xmlns:mc="http://schemas.openxmlformats.org/markup-compatibility/2006" xmlns:hp="http://schemas.haansoft.com/office/presentation/8.0" lang="ko-KR" altLang="en-US" sz="2800" b="1" mc:Ignorable="hp" hp:hslEmbossed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연중 제</a:t>
            </a: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11</a:t>
            </a:r>
            <a:r>
              <a:rPr xmlns:mc="http://schemas.openxmlformats.org/markup-compatibility/2006" xmlns:hp="http://schemas.haansoft.com/office/presentation/8.0" lang="ko-KR" altLang="en-US" sz="2800" b="1" mc:Ignorable="hp" hp:hslEmbossed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주일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467961"/>
            <a:ext cx="2376264" cy="568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3200" b="1" i="0" u="none" strike="noStrike" kern="1200" cap="none" spc="0" normalizeH="0" baseline="0" mc:Ignorable="hp" hp:hslEmbossed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LnTx/>
                <a:uFillTx/>
              </a:rPr>
              <a:t>2026.6.14</a:t>
            </a:r>
            <a:endParaRPr xmlns:mc="http://schemas.openxmlformats.org/markup-compatibility/2006" xmlns:hp="http://schemas.haansoft.com/office/presentation/8.0" kumimoji="0" lang="en-US" altLang="ko-KR" sz="3200" b="1" i="0" u="none" strike="noStrike" kern="1200" cap="none" spc="0" normalizeH="0" baseline="0" mc:Ignorable="hp" hp:hslEmbossed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300192" y="3041301"/>
            <a:ext cx="2376264" cy="3340028"/>
          </a:xfrm>
          <a:prstGeom prst="rect">
            <a:avLst/>
          </a:prstGeom>
          <a:ln>
            <a:solidFill>
              <a:schemeClr val="tx2">
                <a:lumMod val="10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내용 개체 틀 4"/>
          <p:cNvSpPr>
            <a:spLocks noGrp="1"/>
          </p:cNvSpPr>
          <p:nvPr/>
        </p:nvSpPr>
        <p:spPr>
          <a:xfrm>
            <a:off x="467544" y="476672"/>
            <a:ext cx="8388424" cy="648072"/>
          </a:xfrm>
          <a:prstGeom prst="rect">
            <a:avLst/>
          </a:prstGeom>
        </p:spPr>
        <p:txBody>
          <a:bodyPr vert="horz" lIns="91440" tIns="45720" rIns="91440" bIns="45720">
            <a:normAutofit lnSpcReduction="10000"/>
          </a:bodyPr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9900"/>
              </a:buClr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36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안동엄마까투리"/>
                <a:ea typeface="안동엄마까투리"/>
              </a:rPr>
              <a:t>말씀새기기</a:t>
            </a:r>
            <a:endParaRPr xmlns:mc="http://schemas.openxmlformats.org/markup-compatibility/2006" xmlns:hp="http://schemas.haansoft.com/office/presentation/8.0" kumimoji="0" lang="ko-KR" altLang="en-US" sz="3600" b="0" i="0" u="none" strike="noStrike" kern="1200" cap="none" spc="0" normalizeH="0" baseline="0" mc:Ignorable="hp" hp:hslEmbossed="0">
              <a:solidFill>
                <a:srgbClr val="000000"/>
              </a:solidFill>
              <a:latin typeface="안동엄마까투리"/>
              <a:ea typeface="안동엄마까투리"/>
            </a:endParaRPr>
          </a:p>
        </p:txBody>
      </p:sp>
      <p:pic>
        <p:nvPicPr>
          <p:cNvPr id="17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987824" y="14315"/>
            <a:ext cx="4608512" cy="6784203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내용 개체 틀 4"/>
          <p:cNvSpPr>
            <a:spLocks noGrp="1"/>
          </p:cNvSpPr>
          <p:nvPr/>
        </p:nvSpPr>
        <p:spPr>
          <a:xfrm>
            <a:off x="467544" y="476672"/>
            <a:ext cx="8388424" cy="648072"/>
          </a:xfrm>
          <a:prstGeom prst="rect">
            <a:avLst/>
          </a:prstGeom>
        </p:spPr>
        <p:txBody>
          <a:bodyPr vert="horz" lIns="91440" tIns="45720" rIns="91440" bIns="45720">
            <a:normAutofit lnSpcReduction="10000"/>
          </a:bodyPr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9900"/>
              </a:buClr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36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안동엄마까투리"/>
                <a:ea typeface="안동엄마까투리"/>
              </a:rPr>
              <a:t>말씀읽기</a:t>
            </a:r>
            <a:endParaRPr xmlns:mc="http://schemas.openxmlformats.org/markup-compatibility/2006" xmlns:hp="http://schemas.haansoft.com/office/presentation/8.0" kumimoji="0" lang="ko-KR" altLang="en-US" sz="3600" b="0" i="0" u="none" strike="noStrike" kern="1200" cap="none" spc="0" normalizeH="0" baseline="0" mc:Ignorable="hp" hp:hslEmbossed="0">
              <a:solidFill>
                <a:srgbClr val="000000"/>
              </a:solidFill>
              <a:latin typeface="안동엄마까투리"/>
              <a:ea typeface="안동엄마까투리"/>
            </a:endParaRPr>
          </a:p>
        </p:txBody>
      </p:sp>
      <p:pic>
        <p:nvPicPr>
          <p:cNvPr id="17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457202" y="96846"/>
            <a:ext cx="5067126" cy="6654188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내용 개체 틀 4"/>
          <p:cNvSpPr>
            <a:spLocks noGrp="1"/>
          </p:cNvSpPr>
          <p:nvPr/>
        </p:nvSpPr>
        <p:spPr>
          <a:xfrm>
            <a:off x="467544" y="476672"/>
            <a:ext cx="8388424" cy="648072"/>
          </a:xfrm>
          <a:prstGeom prst="rect">
            <a:avLst/>
          </a:prstGeom>
        </p:spPr>
        <p:txBody>
          <a:bodyPr vert="horz" lIns="91440" tIns="45720" rIns="91440" bIns="45720">
            <a:normAutofit lnSpcReduction="10000"/>
          </a:bodyPr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9900"/>
              </a:buClr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36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안동엄마까투리"/>
                <a:ea typeface="안동엄마까투리"/>
              </a:rPr>
              <a:t>생각하기</a:t>
            </a:r>
            <a:endParaRPr xmlns:mc="http://schemas.openxmlformats.org/markup-compatibility/2006" xmlns:hp="http://schemas.haansoft.com/office/presentation/8.0" kumimoji="0" lang="ko-KR" altLang="en-US" sz="3600" b="0" i="0" u="none" strike="noStrike" kern="1200" cap="none" spc="0" normalizeH="0" baseline="0" mc:Ignorable="hp" hp:hslEmbossed="0">
              <a:solidFill>
                <a:srgbClr val="000000"/>
              </a:solidFill>
              <a:latin typeface="안동엄마까투리"/>
              <a:ea typeface="안동엄마까투리"/>
            </a:endParaRPr>
          </a:p>
        </p:txBody>
      </p:sp>
      <p:pic>
        <p:nvPicPr>
          <p:cNvPr id="18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339752" y="332656"/>
            <a:ext cx="6336704" cy="686476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9" name=""/>
          <p:cNvSpPr txBox="1"/>
          <p:nvPr/>
        </p:nvSpPr>
        <p:spPr>
          <a:xfrm>
            <a:off x="179511" y="1467237"/>
            <a:ext cx="8712969" cy="5045957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5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메이플스토리 OTF"/>
                <a:ea typeface="메이플스토리 OTF"/>
              </a:rPr>
              <a:t>예수님께서 호숫가에 모인 군중에게 말씀하신 '씨 뿌리는 사람의 비유</a:t>
            </a:r>
            <a:r>
              <a:rPr xmlns:mc="http://schemas.openxmlformats.org/markup-compatibility/2006" xmlns:hp="http://schemas.haansoft.com/office/presentation/8.0" kumimoji="0" lang="en-US" altLang="ko-KR" sz="25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메이플스토리 OTF"/>
                <a:ea typeface="메이플스토리 OTF"/>
              </a:rPr>
              <a:t>’</a:t>
            </a:r>
            <a:endParaRPr xmlns:mc="http://schemas.openxmlformats.org/markup-compatibility/2006" xmlns:hp="http://schemas.haansoft.com/office/presentation/8.0" kumimoji="0" lang="en-US" altLang="ko-KR" sz="2500" b="0" i="0" u="none" strike="noStrike" kern="1200" cap="none" spc="0" normalizeH="0" baseline="0" mc:Ignorable="hp" hp:hslEmbossed="0">
              <a:solidFill>
                <a:srgbClr val="000000"/>
              </a:solidFill>
              <a:latin typeface="메이플스토리 OTF"/>
              <a:ea typeface="메이플스토리 OTF"/>
            </a:endParaRP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2500" b="0" i="0" u="none" strike="noStrike" kern="1200" cap="none" spc="0" normalizeH="0" baseline="0" mc:Ignorable="hp" hp:hslEmbossed="0">
              <a:solidFill>
                <a:srgbClr val="000000"/>
              </a:solidFill>
              <a:latin typeface="메이플스토리 OTF"/>
              <a:ea typeface="메이플스토리 OTF"/>
            </a:endParaRPr>
          </a:p>
          <a:p>
            <a:pPr marL="357000" indent="-357000" algn="l" defTabSz="914400">
              <a:buFont typeface="Arial"/>
              <a:buChar char="•"/>
              <a:defRPr/>
            </a:pPr>
            <a:r>
              <a:rPr xmlns:mc="http://schemas.openxmlformats.org/markup-compatibility/2006" xmlns:hp="http://schemas.haansoft.com/office/presentation/8.0" kumimoji="0" lang="ko-KR" altLang="en-US" sz="25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메이플스토리 OTF"/>
                <a:ea typeface="메이플스토리 OTF"/>
              </a:rPr>
              <a:t>씨앗: 하느님 나라의 말씀</a:t>
            </a:r>
            <a:endParaRPr xmlns:mc="http://schemas.openxmlformats.org/markup-compatibility/2006" xmlns:hp="http://schemas.haansoft.com/office/presentation/8.0" kumimoji="0" lang="ko-KR" altLang="en-US" sz="2500" b="0" i="0" u="none" strike="noStrike" kern="1200" cap="none" spc="0" normalizeH="0" baseline="0" mc:Ignorable="hp" hp:hslEmbossed="0">
              <a:solidFill>
                <a:srgbClr val="000000"/>
              </a:solidFill>
              <a:latin typeface="메이플스토리 OTF"/>
              <a:ea typeface="메이플스토리 OTF"/>
            </a:endParaRPr>
          </a:p>
          <a:p>
            <a:pPr marL="357000" indent="-357000" algn="l" defTabSz="914400">
              <a:buFont typeface="Arial"/>
              <a:buChar char="•"/>
              <a:defRPr/>
            </a:pPr>
            <a:r>
              <a:rPr xmlns:mc="http://schemas.openxmlformats.org/markup-compatibility/2006" xmlns:hp="http://schemas.haansoft.com/office/presentation/8.0" kumimoji="0" lang="ko-KR" altLang="en-US" sz="25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메이플스토리 OTF"/>
                <a:ea typeface="메이플스토리 OTF"/>
              </a:rPr>
              <a:t>길 (새들이 먹어버림):</a:t>
            </a:r>
            <a:endParaRPr xmlns:mc="http://schemas.openxmlformats.org/markup-compatibility/2006" xmlns:hp="http://schemas.haansoft.com/office/presentation/8.0" kumimoji="0" lang="ko-KR" altLang="en-US" sz="2500" b="0" i="0" u="none" strike="noStrike" kern="1200" cap="none" spc="0" normalizeH="0" baseline="0" mc:Ignorable="hp" hp:hslEmbossed="0">
              <a:solidFill>
                <a:srgbClr val="000000"/>
              </a:solidFill>
              <a:latin typeface="메이플스토리 OTF"/>
              <a:ea typeface="메이플스토리 OTF"/>
            </a:endParaRPr>
          </a:p>
          <a:p>
            <a:pPr marL="0" indent="0" algn="l" defTabSz="914400">
              <a:buFont typeface="Arial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5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메이플스토리 OTF"/>
                <a:ea typeface="메이플스토리 OTF"/>
              </a:rPr>
              <a:t>       말씀을 듣고도 깨닫지 못하는 사람 (악마가 와서 빼앗아 감)</a:t>
            </a:r>
            <a:endParaRPr xmlns:mc="http://schemas.openxmlformats.org/markup-compatibility/2006" xmlns:hp="http://schemas.haansoft.com/office/presentation/8.0" kumimoji="0" lang="ko-KR" altLang="en-US" sz="2500" b="0" i="0" u="none" strike="noStrike" kern="1200" cap="none" spc="0" normalizeH="0" baseline="0" mc:Ignorable="hp" hp:hslEmbossed="0">
              <a:solidFill>
                <a:srgbClr val="000000"/>
              </a:solidFill>
              <a:latin typeface="메이플스토리 OTF"/>
              <a:ea typeface="메이플스토리 OTF"/>
            </a:endParaRPr>
          </a:p>
          <a:p>
            <a:pPr marL="357000" indent="-357000" algn="l" defTabSz="914400">
              <a:buFont typeface="Arial"/>
              <a:buChar char="•"/>
              <a:defRPr/>
            </a:pPr>
            <a:r>
              <a:rPr xmlns:mc="http://schemas.openxmlformats.org/markup-compatibility/2006" xmlns:hp="http://schemas.haansoft.com/office/presentation/8.0" kumimoji="0" lang="ko-KR" altLang="en-US" sz="25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메이플스토리 OTF"/>
                <a:ea typeface="메이플스토리 OTF"/>
              </a:rPr>
              <a:t>돌밭 (싹이 돋았으나 말라버림):</a:t>
            </a:r>
            <a:endParaRPr xmlns:mc="http://schemas.openxmlformats.org/markup-compatibility/2006" xmlns:hp="http://schemas.haansoft.com/office/presentation/8.0" kumimoji="0" lang="ko-KR" altLang="en-US" sz="2500" b="0" i="0" u="none" strike="noStrike" kern="1200" cap="none" spc="0" normalizeH="0" baseline="0" mc:Ignorable="hp" hp:hslEmbossed="0">
              <a:solidFill>
                <a:srgbClr val="000000"/>
              </a:solidFill>
              <a:latin typeface="메이플스토리 OTF"/>
              <a:ea typeface="메이플스토리 OTF"/>
            </a:endParaRPr>
          </a:p>
          <a:p>
            <a:pPr marL="0" indent="0" algn="l" defTabSz="914400">
              <a:buFont typeface="Arial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5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메이플스토리 OTF"/>
                <a:ea typeface="메이플스토리 OTF"/>
              </a:rPr>
              <a:t>      말씀을 기쁘게 받지만 뿌리가 없어 환난이 오면 곧 넘어지는 사람</a:t>
            </a:r>
            <a:endParaRPr xmlns:mc="http://schemas.openxmlformats.org/markup-compatibility/2006" xmlns:hp="http://schemas.haansoft.com/office/presentation/8.0" kumimoji="0" lang="ko-KR" altLang="en-US" sz="2500" b="0" i="0" u="none" strike="noStrike" kern="1200" cap="none" spc="0" normalizeH="0" baseline="0" mc:Ignorable="hp" hp:hslEmbossed="0">
              <a:solidFill>
                <a:srgbClr val="000000"/>
              </a:solidFill>
              <a:latin typeface="메이플스토리 OTF"/>
              <a:ea typeface="메이플스토리 OTF"/>
            </a:endParaRPr>
          </a:p>
          <a:p>
            <a:pPr marL="357000" indent="-357000" algn="l" defTabSz="914400">
              <a:buFont typeface="Arial"/>
              <a:buChar char="•"/>
              <a:defRPr/>
            </a:pPr>
            <a:r>
              <a:rPr xmlns:mc="http://schemas.openxmlformats.org/markup-compatibility/2006" xmlns:hp="http://schemas.haansoft.com/office/presentation/8.0" kumimoji="0" lang="ko-KR" altLang="en-US" sz="25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메이플스토리 OTF"/>
                <a:ea typeface="메이플스토리 OTF"/>
              </a:rPr>
              <a:t>가시덤불 (숨이 막힘):</a:t>
            </a:r>
            <a:endParaRPr xmlns:mc="http://schemas.openxmlformats.org/markup-compatibility/2006" xmlns:hp="http://schemas.haansoft.com/office/presentation/8.0" kumimoji="0" lang="ko-KR" altLang="en-US" sz="2500" b="0" i="0" u="none" strike="noStrike" kern="1200" cap="none" spc="0" normalizeH="0" baseline="0" mc:Ignorable="hp" hp:hslEmbossed="0">
              <a:solidFill>
                <a:srgbClr val="000000"/>
              </a:solidFill>
              <a:latin typeface="메이플스토리 OTF"/>
              <a:ea typeface="메이플스토리 OTF"/>
            </a:endParaRPr>
          </a:p>
          <a:p>
            <a:pPr marL="0" indent="0" algn="l" defTabSz="914400">
              <a:buFont typeface="Arial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5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메이플스토리 OTF"/>
                <a:ea typeface="메이플스토리 OTF"/>
              </a:rPr>
              <a:t>      말씀을 듣지만 세상 걱정과 재물의 유혹 때문에 열매를 맺지</a:t>
            </a:r>
            <a:endParaRPr xmlns:mc="http://schemas.openxmlformats.org/markup-compatibility/2006" xmlns:hp="http://schemas.haansoft.com/office/presentation/8.0" kumimoji="0" lang="ko-KR" altLang="en-US" sz="2500" b="0" i="0" u="none" strike="noStrike" kern="1200" cap="none" spc="0" normalizeH="0" baseline="0" mc:Ignorable="hp" hp:hslEmbossed="0">
              <a:solidFill>
                <a:srgbClr val="000000"/>
              </a:solidFill>
              <a:latin typeface="메이플스토리 OTF"/>
              <a:ea typeface="메이플스토리 OTF"/>
            </a:endParaRPr>
          </a:p>
          <a:p>
            <a:pPr marL="0" indent="0" algn="l" defTabSz="914400">
              <a:buFont typeface="Arial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5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메이플스토리 OTF"/>
                <a:ea typeface="메이플스토리 OTF"/>
              </a:rPr>
              <a:t>      못하는 사람</a:t>
            </a:r>
            <a:endParaRPr xmlns:mc="http://schemas.openxmlformats.org/markup-compatibility/2006" xmlns:hp="http://schemas.haansoft.com/office/presentation/8.0" kumimoji="0" lang="ko-KR" altLang="en-US" sz="2500" b="0" i="0" u="none" strike="noStrike" kern="1200" cap="none" spc="0" normalizeH="0" baseline="0" mc:Ignorable="hp" hp:hslEmbossed="0">
              <a:solidFill>
                <a:srgbClr val="000000"/>
              </a:solidFill>
              <a:latin typeface="메이플스토리 OTF"/>
              <a:ea typeface="메이플스토리 OTF"/>
            </a:endParaRPr>
          </a:p>
          <a:p>
            <a:pPr marL="357000" indent="-357000" algn="l" defTabSz="914400">
              <a:buFont typeface="Arial"/>
              <a:buChar char="•"/>
              <a:defRPr/>
            </a:pPr>
            <a:r>
              <a:rPr xmlns:mc="http://schemas.openxmlformats.org/markup-compatibility/2006" xmlns:hp="http://schemas.haansoft.com/office/presentation/8.0" kumimoji="0" lang="ko-KR" altLang="en-US" sz="25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메이플스토리 OTF"/>
                <a:ea typeface="메이플스토리 OTF"/>
              </a:rPr>
              <a:t>좋은 땅:</a:t>
            </a:r>
            <a:endParaRPr xmlns:mc="http://schemas.openxmlformats.org/markup-compatibility/2006" xmlns:hp="http://schemas.haansoft.com/office/presentation/8.0" kumimoji="0" lang="ko-KR" altLang="en-US" sz="2500" b="0" i="0" u="none" strike="noStrike" kern="1200" cap="none" spc="0" normalizeH="0" baseline="0" mc:Ignorable="hp" hp:hslEmbossed="0">
              <a:solidFill>
                <a:srgbClr val="000000"/>
              </a:solidFill>
              <a:latin typeface="메이플스토리 OTF"/>
              <a:ea typeface="메이플스토리 OTF"/>
            </a:endParaRPr>
          </a:p>
          <a:p>
            <a:pPr marL="0" indent="0" algn="l" defTabSz="914400">
              <a:buFont typeface="Arial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5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메이플스토리 OTF"/>
                <a:ea typeface="메이플스토리 OTF"/>
              </a:rPr>
              <a:t>      말씀을 듣고 깨달아 열매 (백 배, 예순 배, 서른 배)를 맺는 사람</a:t>
            </a:r>
            <a:endParaRPr xmlns:mc="http://schemas.openxmlformats.org/markup-compatibility/2006" xmlns:hp="http://schemas.haansoft.com/office/presentation/8.0" kumimoji="0" lang="ko-KR" altLang="en-US" sz="2500" b="0" i="0" u="none" strike="noStrike" kern="1200" cap="none" spc="0" normalizeH="0" baseline="0" mc:Ignorable="hp" hp:hslEmbossed="0">
              <a:solidFill>
                <a:srgbClr val="000000"/>
              </a:solidFill>
              <a:latin typeface="메이플스토리 OTF"/>
              <a:ea typeface="메이플스토리 OTF"/>
            </a:endParaRP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2500" b="0" i="0" u="none" strike="noStrike" kern="1200" cap="none" spc="0" normalizeH="0" baseline="0" mc:Ignorable="hp" hp:hslEmbossed="0">
              <a:solidFill>
                <a:srgbClr val="000000"/>
              </a:solidFill>
              <a:latin typeface="메이플스토리 OTF"/>
              <a:ea typeface="메이플스토리 OTF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내용 개체 틀 4"/>
          <p:cNvSpPr>
            <a:spLocks noGrp="1"/>
          </p:cNvSpPr>
          <p:nvPr/>
        </p:nvSpPr>
        <p:spPr>
          <a:xfrm>
            <a:off x="467544" y="476672"/>
            <a:ext cx="8388424" cy="648072"/>
          </a:xfrm>
          <a:prstGeom prst="rect">
            <a:avLst/>
          </a:prstGeom>
        </p:spPr>
        <p:txBody>
          <a:bodyPr vert="horz" lIns="91440" tIns="45720" rIns="91440" bIns="45720">
            <a:normAutofit lnSpcReduction="10000"/>
          </a:bodyPr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9900"/>
              </a:buClr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36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안동엄마까투리"/>
                <a:ea typeface="안동엄마까투리"/>
              </a:rPr>
              <a:t>알아가기</a:t>
            </a:r>
            <a:endParaRPr xmlns:mc="http://schemas.openxmlformats.org/markup-compatibility/2006" xmlns:hp="http://schemas.haansoft.com/office/presentation/8.0" kumimoji="0" lang="ko-KR" altLang="en-US" sz="3600" b="0" i="0" u="none" strike="noStrike" kern="1200" cap="none" spc="0" normalizeH="0" baseline="0" mc:Ignorable="hp" hp:hslEmbossed="0">
              <a:solidFill>
                <a:srgbClr val="000000"/>
              </a:solidFill>
              <a:latin typeface="안동엄마까투리"/>
              <a:ea typeface="안동엄마까투리"/>
            </a:endParaRPr>
          </a:p>
        </p:txBody>
      </p:sp>
      <p:pic>
        <p:nvPicPr>
          <p:cNvPr id="18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316237" y="57380"/>
            <a:ext cx="4488011" cy="6717414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53" y="1772816"/>
            <a:ext cx="8519811" cy="2808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"/>
          <p:cNvGrpSpPr/>
          <p:nvPr/>
        </p:nvGrpSpPr>
        <p:grpSpPr>
          <a:xfrm rot="0">
            <a:off x="251520" y="1772816"/>
            <a:ext cx="8519811" cy="2808312"/>
            <a:chOff x="312094" y="1772816"/>
            <a:chExt cx="8519811" cy="2808312"/>
          </a:xfrm>
        </p:grpSpPr>
        <p:pic>
          <p:nvPicPr>
            <p:cNvPr id="17" name="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312094" y="1772816"/>
              <a:ext cx="8519811" cy="2808312"/>
            </a:xfrm>
            <a:prstGeom prst="rect">
              <a:avLst/>
            </a:prstGeom>
          </p:spPr>
        </p:pic>
        <p:sp>
          <p:nvSpPr>
            <p:cNvPr id="18" name=""/>
            <p:cNvSpPr txBox="1"/>
            <p:nvPr/>
          </p:nvSpPr>
          <p:spPr>
            <a:xfrm>
              <a:off x="2163753" y="2852936"/>
              <a:ext cx="973403" cy="1185322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>
                <a:defRPr/>
              </a:pPr>
              <a:r>
                <a:rPr lang="ko-KR" altLang="en-US" sz="2400">
                  <a:solidFill>
                    <a:srgbClr val="000000"/>
                  </a:solidFill>
                  <a:latin typeface="안동엄마까투리"/>
                  <a:ea typeface="안동엄마까투리"/>
                </a:rPr>
                <a:t>하느님</a:t>
              </a:r>
              <a:endParaRPr lang="ko-KR" altLang="en-US" sz="2400">
                <a:solidFill>
                  <a:srgbClr val="000000"/>
                </a:solidFill>
                <a:latin typeface="안동엄마까투리"/>
                <a:ea typeface="안동엄마까투리"/>
              </a:endParaRPr>
            </a:p>
            <a:p>
              <a:pPr>
                <a:defRPr/>
              </a:pPr>
              <a:r>
                <a:rPr lang="ko-KR" altLang="en-US" sz="2400">
                  <a:solidFill>
                    <a:srgbClr val="000000"/>
                  </a:solidFill>
                  <a:latin typeface="안동엄마까투리"/>
                  <a:ea typeface="안동엄마까투리"/>
                </a:rPr>
                <a:t>나라의</a:t>
              </a:r>
              <a:endParaRPr lang="ko-KR" altLang="en-US" sz="2400">
                <a:solidFill>
                  <a:srgbClr val="000000"/>
                </a:solidFill>
                <a:latin typeface="안동엄마까투리"/>
                <a:ea typeface="안동엄마까투리"/>
              </a:endParaRPr>
            </a:p>
            <a:p>
              <a:pPr>
                <a:defRPr/>
              </a:pPr>
              <a:r>
                <a:rPr lang="ko-KR" altLang="en-US" sz="2400">
                  <a:solidFill>
                    <a:srgbClr val="000000"/>
                  </a:solidFill>
                  <a:latin typeface="안동엄마까투리"/>
                  <a:ea typeface="안동엄마까투리"/>
                </a:rPr>
                <a:t>말씀</a:t>
              </a:r>
              <a:endParaRPr lang="ko-KR" altLang="en-US" sz="2400">
                <a:solidFill>
                  <a:srgbClr val="000000"/>
                </a:solidFill>
                <a:latin typeface="안동엄마까투리"/>
                <a:ea typeface="안동엄마까투리"/>
              </a:endParaRPr>
            </a:p>
          </p:txBody>
        </p:sp>
        <p:sp>
          <p:nvSpPr>
            <p:cNvPr id="19" name=""/>
            <p:cNvSpPr txBox="1"/>
            <p:nvPr/>
          </p:nvSpPr>
          <p:spPr>
            <a:xfrm>
              <a:off x="4900057" y="2598038"/>
              <a:ext cx="1096883" cy="176706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marL="0" indent="0" algn="l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2200" b="0" i="0" u="none" strike="noStrike" kern="1200" cap="none" spc="0" normalizeH="0" baseline="0" mc:Ignorable="hp" hp:hslEmbossed="0">
                  <a:solidFill>
                    <a:srgbClr val="000000"/>
                  </a:solidFill>
                  <a:latin typeface="안동엄마까투리"/>
                  <a:ea typeface="안동엄마까투리"/>
                </a:rPr>
                <a:t>하느님</a:t>
              </a:r>
              <a:endParaRPr xmlns:mc="http://schemas.openxmlformats.org/markup-compatibility/2006" xmlns:hp="http://schemas.haansoft.com/office/presentation/8.0" kumimoji="0" lang="ko-KR" altLang="en-US" sz="22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안동엄마까투리"/>
                <a:ea typeface="안동엄마까투리"/>
              </a:endParaRPr>
            </a:p>
            <a:p>
              <a:pPr marL="0" indent="0" algn="l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2200" b="0" i="0" u="none" strike="noStrike" kern="1200" cap="none" spc="0" normalizeH="0" baseline="0" mc:Ignorable="hp" hp:hslEmbossed="0">
                  <a:solidFill>
                    <a:srgbClr val="000000"/>
                  </a:solidFill>
                  <a:latin typeface="안동엄마까투리"/>
                  <a:ea typeface="안동엄마까투리"/>
                </a:rPr>
                <a:t>나라에</a:t>
              </a:r>
              <a:endParaRPr xmlns:mc="http://schemas.openxmlformats.org/markup-compatibility/2006" xmlns:hp="http://schemas.haansoft.com/office/presentation/8.0" kumimoji="0" lang="ko-KR" altLang="en-US" sz="22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안동엄마까투리"/>
                <a:ea typeface="안동엄마까투리"/>
              </a:endParaRPr>
            </a:p>
            <a:p>
              <a:pPr marL="0" indent="0" algn="l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2200" b="0" i="0" u="none" strike="noStrike" kern="1200" cap="none" spc="0" normalizeH="0" baseline="0" mc:Ignorable="hp" hp:hslEmbossed="0">
                  <a:solidFill>
                    <a:srgbClr val="000000"/>
                  </a:solidFill>
                  <a:latin typeface="안동엄마까투리"/>
                  <a:ea typeface="안동엄마까투리"/>
                </a:rPr>
                <a:t>대해</a:t>
              </a:r>
              <a:endParaRPr xmlns:mc="http://schemas.openxmlformats.org/markup-compatibility/2006" xmlns:hp="http://schemas.haansoft.com/office/presentation/8.0" kumimoji="0" lang="ko-KR" altLang="en-US" sz="22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안동엄마까투리"/>
                <a:ea typeface="안동엄마까투리"/>
              </a:endParaRPr>
            </a:p>
            <a:p>
              <a:pPr marL="0" indent="0" algn="l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2200" b="0" i="0" u="none" strike="noStrike" kern="1200" cap="none" spc="0" normalizeH="0" baseline="0" mc:Ignorable="hp" hp:hslEmbossed="0">
                  <a:solidFill>
                    <a:srgbClr val="000000"/>
                  </a:solidFill>
                  <a:latin typeface="안동엄마까투리"/>
                  <a:ea typeface="안동엄마까투리"/>
                </a:rPr>
                <a:t>전해주는</a:t>
              </a:r>
              <a:endParaRPr xmlns:mc="http://schemas.openxmlformats.org/markup-compatibility/2006" xmlns:hp="http://schemas.haansoft.com/office/presentation/8.0" kumimoji="0" lang="ko-KR" altLang="en-US" sz="22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안동엄마까투리"/>
                <a:ea typeface="안동엄마까투리"/>
              </a:endParaRPr>
            </a:p>
            <a:p>
              <a:pPr marL="0" indent="0" algn="l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2200" b="0" i="0" u="none" strike="noStrike" kern="1200" cap="none" spc="0" normalizeH="0" baseline="0" mc:Ignorable="hp" hp:hslEmbossed="0">
                  <a:solidFill>
                    <a:srgbClr val="000000"/>
                  </a:solidFill>
                  <a:latin typeface="안동엄마까투리"/>
                  <a:ea typeface="안동엄마까투리"/>
                </a:rPr>
                <a:t>사람들</a:t>
              </a:r>
              <a:endParaRPr xmlns:mc="http://schemas.openxmlformats.org/markup-compatibility/2006" xmlns:hp="http://schemas.haansoft.com/office/presentation/8.0" kumimoji="0" lang="ko-KR" altLang="en-US" sz="22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안동엄마까투리"/>
                <a:ea typeface="안동엄마까투리"/>
              </a:endParaRPr>
            </a:p>
          </p:txBody>
        </p:sp>
        <p:sp>
          <p:nvSpPr>
            <p:cNvPr id="20" name=""/>
            <p:cNvSpPr txBox="1"/>
            <p:nvPr/>
          </p:nvSpPr>
          <p:spPr>
            <a:xfrm>
              <a:off x="7354728" y="2708920"/>
              <a:ext cx="1323302" cy="1463040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marL="0" indent="0" algn="l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b="0" i="0" u="none" strike="noStrike" kern="1200" cap="none" spc="0" normalizeH="0" baseline="0" mc:Ignorable="hp" hp:hslEmbossed="0">
                  <a:solidFill>
                    <a:srgbClr val="000000"/>
                  </a:solidFill>
                  <a:latin typeface="안동엄마까투리"/>
                  <a:ea typeface="안동엄마까투리"/>
                </a:rPr>
                <a:t>하느님</a:t>
              </a:r>
              <a:endParaRPr xmlns:mc="http://schemas.openxmlformats.org/markup-compatibility/2006" xmlns:hp="http://schemas.haansoft.com/office/presentation/8.0" kumimoji="0" lang="ko-KR" altLang="en-US" b="0" i="0" u="none" strike="noStrike" kern="1200" cap="none" spc="0" normalizeH="0" baseline="0" mc:Ignorable="hp" hp:hslEmbossed="0">
                <a:solidFill>
                  <a:srgbClr val="000000"/>
                </a:solidFill>
                <a:latin typeface="안동엄마까투리"/>
                <a:ea typeface="안동엄마까투리"/>
              </a:endParaRPr>
            </a:p>
            <a:p>
              <a:pPr marL="0" indent="0" algn="l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b="0" i="0" u="none" strike="noStrike" kern="1200" cap="none" spc="0" normalizeH="0" baseline="0" mc:Ignorable="hp" hp:hslEmbossed="0">
                  <a:solidFill>
                    <a:srgbClr val="000000"/>
                  </a:solidFill>
                  <a:latin typeface="안동엄마까투리"/>
                  <a:ea typeface="안동엄마까투리"/>
                </a:rPr>
                <a:t>나라에</a:t>
              </a:r>
              <a:endParaRPr xmlns:mc="http://schemas.openxmlformats.org/markup-compatibility/2006" xmlns:hp="http://schemas.haansoft.com/office/presentation/8.0" kumimoji="0" lang="ko-KR" altLang="en-US" b="0" i="0" u="none" strike="noStrike" kern="1200" cap="none" spc="0" normalizeH="0" baseline="0" mc:Ignorable="hp" hp:hslEmbossed="0">
                <a:solidFill>
                  <a:srgbClr val="000000"/>
                </a:solidFill>
                <a:latin typeface="안동엄마까투리"/>
                <a:ea typeface="안동엄마까투리"/>
              </a:endParaRPr>
            </a:p>
            <a:p>
              <a:pPr marL="0" indent="0" algn="l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b="0" i="0" u="none" strike="noStrike" kern="1200" cap="none" spc="0" normalizeH="0" baseline="0" mc:Ignorable="hp" hp:hslEmbossed="0">
                  <a:solidFill>
                    <a:srgbClr val="000000"/>
                  </a:solidFill>
                  <a:latin typeface="안동엄마까투리"/>
                  <a:ea typeface="안동엄마까투리"/>
                </a:rPr>
                <a:t>관한 말씀을</a:t>
              </a:r>
              <a:endParaRPr xmlns:mc="http://schemas.openxmlformats.org/markup-compatibility/2006" xmlns:hp="http://schemas.haansoft.com/office/presentation/8.0" kumimoji="0" lang="ko-KR" altLang="en-US" b="0" i="0" u="none" strike="noStrike" kern="1200" cap="none" spc="0" normalizeH="0" baseline="0" mc:Ignorable="hp" hp:hslEmbossed="0">
                <a:solidFill>
                  <a:srgbClr val="000000"/>
                </a:solidFill>
                <a:latin typeface="안동엄마까투리"/>
                <a:ea typeface="안동엄마까투리"/>
              </a:endParaRPr>
            </a:p>
            <a:p>
              <a:pPr marL="0" indent="0" algn="l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b="0" i="0" u="none" strike="noStrike" kern="1200" cap="none" spc="0" normalizeH="0" baseline="0" mc:Ignorable="hp" hp:hslEmbossed="0">
                  <a:solidFill>
                    <a:srgbClr val="000000"/>
                  </a:solidFill>
                  <a:latin typeface="안동엄마까투리"/>
                  <a:ea typeface="안동엄마까투리"/>
                </a:rPr>
                <a:t>받아들이는</a:t>
              </a:r>
              <a:endParaRPr xmlns:mc="http://schemas.openxmlformats.org/markup-compatibility/2006" xmlns:hp="http://schemas.haansoft.com/office/presentation/8.0" kumimoji="0" lang="ko-KR" altLang="en-US" b="0" i="0" u="none" strike="noStrike" kern="1200" cap="none" spc="0" normalizeH="0" baseline="0" mc:Ignorable="hp" hp:hslEmbossed="0">
                <a:solidFill>
                  <a:srgbClr val="000000"/>
                </a:solidFill>
                <a:latin typeface="안동엄마까투리"/>
                <a:ea typeface="안동엄마까투리"/>
              </a:endParaRPr>
            </a:p>
            <a:p>
              <a:pPr marL="0" indent="0" algn="l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b="0" i="0" u="none" strike="noStrike" kern="1200" cap="none" spc="0" normalizeH="0" baseline="0" mc:Ignorable="hp" hp:hslEmbossed="0">
                  <a:solidFill>
                    <a:srgbClr val="000000"/>
                  </a:solidFill>
                  <a:latin typeface="안동엄마까투리"/>
                  <a:ea typeface="안동엄마까투리"/>
                </a:rPr>
                <a:t>우리</a:t>
              </a:r>
              <a:r>
                <a:rPr xmlns:mc="http://schemas.openxmlformats.org/markup-compatibility/2006" xmlns:hp="http://schemas.haansoft.com/office/presentation/8.0" kumimoji="0" lang="en-US" altLang="ko-KR" b="0" i="0" u="none" strike="noStrike" kern="1200" cap="none" spc="0" normalizeH="0" baseline="0" mc:Ignorable="hp" hp:hslEmbossed="0">
                  <a:solidFill>
                    <a:srgbClr val="000000"/>
                  </a:solidFill>
                  <a:latin typeface="안동엄마까투리"/>
                  <a:ea typeface="안동엄마까투리"/>
                </a:rPr>
                <a:t>(</a:t>
              </a:r>
              <a:r>
                <a:rPr xmlns:mc="http://schemas.openxmlformats.org/markup-compatibility/2006" xmlns:hp="http://schemas.haansoft.com/office/presentation/8.0" kumimoji="0" lang="ko-KR" altLang="en-US" b="0" i="0" u="none" strike="noStrike" kern="1200" cap="none" spc="0" normalizeH="0" baseline="0" mc:Ignorable="hp" hp:hslEmbossed="0">
                  <a:solidFill>
                    <a:srgbClr val="000000"/>
                  </a:solidFill>
                  <a:latin typeface="안동엄마까투리"/>
                  <a:ea typeface="안동엄마까투리"/>
                </a:rPr>
                <a:t>사람</a:t>
              </a:r>
              <a:r>
                <a:rPr xmlns:mc="http://schemas.openxmlformats.org/markup-compatibility/2006" xmlns:hp="http://schemas.haansoft.com/office/presentation/8.0" kumimoji="0" lang="en-US" altLang="ko-KR" b="0" i="0" u="none" strike="noStrike" kern="1200" cap="none" spc="0" normalizeH="0" baseline="0" mc:Ignorable="hp" hp:hslEmbossed="0">
                  <a:solidFill>
                    <a:srgbClr val="000000"/>
                  </a:solidFill>
                  <a:latin typeface="안동엄마까투리"/>
                  <a:ea typeface="안동엄마까투리"/>
                </a:rPr>
                <a:t>)</a:t>
              </a:r>
              <a:r>
                <a:rPr xmlns:mc="http://schemas.openxmlformats.org/markup-compatibility/2006" xmlns:hp="http://schemas.haansoft.com/office/presentation/8.0" kumimoji="0" lang="ko-KR" altLang="en-US" b="0" i="0" u="none" strike="noStrike" kern="1200" cap="none" spc="0" normalizeH="0" baseline="0" mc:Ignorable="hp" hp:hslEmbossed="0">
                  <a:solidFill>
                    <a:srgbClr val="000000"/>
                  </a:solidFill>
                  <a:latin typeface="안동엄마까투리"/>
                  <a:ea typeface="안동엄마까투리"/>
                </a:rPr>
                <a:t>들</a:t>
              </a:r>
              <a:endParaRPr xmlns:mc="http://schemas.openxmlformats.org/markup-compatibility/2006" xmlns:hp="http://schemas.haansoft.com/office/presentation/8.0" kumimoji="0" lang="ko-KR" altLang="en-US" b="0" i="0" u="none" strike="noStrike" kern="1200" cap="none" spc="0" normalizeH="0" baseline="0" mc:Ignorable="hp" hp:hslEmbossed="0">
                <a:solidFill>
                  <a:srgbClr val="000000"/>
                </a:solidFill>
                <a:latin typeface="안동엄마까투리"/>
                <a:ea typeface="안동엄마까투리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03312" y="550675"/>
            <a:ext cx="8964488" cy="57586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2563" y="1268760"/>
            <a:ext cx="9017366" cy="3708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2563" y="980728"/>
            <a:ext cx="9017366" cy="3708075"/>
          </a:xfrm>
          <a:prstGeom prst="rect">
            <a:avLst/>
          </a:prstGeom>
        </p:spPr>
      </p:pic>
      <p:sp>
        <p:nvSpPr>
          <p:cNvPr id="20" name=""/>
          <p:cNvSpPr txBox="1"/>
          <p:nvPr/>
        </p:nvSpPr>
        <p:spPr>
          <a:xfrm>
            <a:off x="1547664" y="5013176"/>
            <a:ext cx="6408712" cy="1004718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3000" b="0" i="0" u="none" strike="noStrike" kern="1200" cap="none" spc="0" normalizeH="0" baseline="0" mc:Ignorable="hp" hp:hslEmbossed="0">
                <a:solidFill>
                  <a:srgbClr val="0000ff"/>
                </a:solidFill>
                <a:latin typeface="안동엄마까투리"/>
                <a:ea typeface="안동엄마까투리"/>
              </a:rPr>
              <a:t>하느님의 나라</a:t>
            </a:r>
            <a:r>
              <a:rPr xmlns:mc="http://schemas.openxmlformats.org/markup-compatibility/2006" xmlns:hp="http://schemas.haansoft.com/office/presentation/8.0" kumimoji="0" lang="ko-KR" altLang="en-US" sz="30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안동엄마까투리"/>
                <a:ea typeface="안동엄마까투리"/>
              </a:rPr>
              <a:t>가 이미</a:t>
            </a:r>
            <a:endParaRPr xmlns:mc="http://schemas.openxmlformats.org/markup-compatibility/2006" xmlns:hp="http://schemas.haansoft.com/office/presentation/8.0" kumimoji="0" lang="ko-KR" altLang="en-US" sz="3000" b="0" i="0" u="none" strike="noStrike" kern="1200" cap="none" spc="0" normalizeH="0" baseline="0" mc:Ignorable="hp" hp:hslEmbossed="0">
              <a:solidFill>
                <a:srgbClr val="000000"/>
              </a:solidFill>
              <a:latin typeface="안동엄마까투리"/>
              <a:ea typeface="안동엄마까투리"/>
            </a:endParaRP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3000" b="0" i="0" u="none" strike="noStrike" kern="1200" cap="none" spc="0" normalizeH="0" baseline="0" mc:Ignorable="hp" hp:hslEmbossed="0">
                <a:solidFill>
                  <a:srgbClr val="0000ff"/>
                </a:solidFill>
                <a:latin typeface="안동엄마까투리"/>
                <a:ea typeface="안동엄마까투리"/>
              </a:rPr>
              <a:t>너희에게</a:t>
            </a:r>
            <a:r>
              <a:rPr xmlns:mc="http://schemas.openxmlformats.org/markup-compatibility/2006" xmlns:hp="http://schemas.haansoft.com/office/presentation/8.0" kumimoji="0" lang="ko-KR" altLang="en-US" sz="30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안동엄마까투리"/>
                <a:ea typeface="안동엄마까투리"/>
              </a:rPr>
              <a:t> 와 있는 것이다</a:t>
            </a:r>
            <a:r>
              <a:rPr xmlns:mc="http://schemas.openxmlformats.org/markup-compatibility/2006" xmlns:hp="http://schemas.haansoft.com/office/presentation/8.0" kumimoji="0" lang="en-US" altLang="ko-KR" sz="30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안동엄마까투리"/>
                <a:ea typeface="안동엄마까투리"/>
              </a:rPr>
              <a:t>.</a:t>
            </a:r>
            <a:r>
              <a:rPr xmlns:mc="http://schemas.openxmlformats.org/markup-compatibility/2006" xmlns:hp="http://schemas.haansoft.com/office/presentation/8.0" kumimoji="0" lang="ko-KR" altLang="en-US" sz="30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안동엄마까투리"/>
                <a:ea typeface="안동엄마까투리"/>
              </a:rPr>
              <a:t> </a:t>
            </a:r>
            <a:r>
              <a:rPr xmlns:mc="http://schemas.openxmlformats.org/markup-compatibility/2006" xmlns:hp="http://schemas.haansoft.com/office/presentation/8.0" kumimoji="0" lang="en-US" altLang="ko-KR" sz="30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안동엄마까투리"/>
                <a:ea typeface="안동엄마까투리"/>
              </a:rPr>
              <a:t>(</a:t>
            </a:r>
            <a:r>
              <a:rPr xmlns:mc="http://schemas.openxmlformats.org/markup-compatibility/2006" xmlns:hp="http://schemas.haansoft.com/office/presentation/8.0" kumimoji="0" lang="ko-KR" altLang="en-US" sz="30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안동엄마까투리"/>
                <a:ea typeface="안동엄마까투리"/>
              </a:rPr>
              <a:t>루카 </a:t>
            </a:r>
            <a:r>
              <a:rPr xmlns:mc="http://schemas.openxmlformats.org/markup-compatibility/2006" xmlns:hp="http://schemas.haansoft.com/office/presentation/8.0" kumimoji="0" lang="en-US" altLang="ko-KR" sz="30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안동엄마까투리"/>
                <a:ea typeface="안동엄마까투리"/>
              </a:rPr>
              <a:t>11,20)</a:t>
            </a:r>
            <a:endParaRPr xmlns:mc="http://schemas.openxmlformats.org/markup-compatibility/2006" xmlns:hp="http://schemas.haansoft.com/office/presentation/8.0" kumimoji="0" lang="en-US" altLang="ko-KR" sz="3000" b="0" i="0" u="none" strike="noStrike" kern="1200" cap="none" spc="0" normalizeH="0" baseline="0" mc:Ignorable="hp" hp:hslEmbossed="0">
              <a:solidFill>
                <a:srgbClr val="000000"/>
              </a:solidFill>
              <a:latin typeface="안동엄마까투리"/>
              <a:ea typeface="안동엄마까투리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내용 개체 틀 4"/>
          <p:cNvSpPr>
            <a:spLocks noGrp="1"/>
          </p:cNvSpPr>
          <p:nvPr/>
        </p:nvSpPr>
        <p:spPr>
          <a:xfrm>
            <a:off x="467544" y="476672"/>
            <a:ext cx="8388424" cy="648072"/>
          </a:xfrm>
          <a:prstGeom prst="rect">
            <a:avLst/>
          </a:prstGeom>
        </p:spPr>
        <p:txBody>
          <a:bodyPr vert="horz" lIns="91440" tIns="45720" rIns="91440" bIns="45720">
            <a:normAutofit lnSpcReduction="10000"/>
          </a:bodyPr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9900"/>
              </a:buClr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36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안동엄마까투리"/>
                <a:ea typeface="안동엄마까투리"/>
              </a:rPr>
              <a:t>살아가기</a:t>
            </a:r>
            <a:endParaRPr xmlns:mc="http://schemas.openxmlformats.org/markup-compatibility/2006" xmlns:hp="http://schemas.haansoft.com/office/presentation/8.0" kumimoji="0" lang="ko-KR" altLang="en-US" sz="3600" b="0" i="0" u="none" strike="noStrike" kern="1200" cap="none" spc="0" normalizeH="0" baseline="0" mc:Ignorable="hp" hp:hslEmbossed="0">
              <a:solidFill>
                <a:srgbClr val="000000"/>
              </a:solidFill>
              <a:latin typeface="안동엄마까투리"/>
              <a:ea typeface="안동엄마까투리"/>
            </a:endParaRPr>
          </a:p>
        </p:txBody>
      </p:sp>
      <p:pic>
        <p:nvPicPr>
          <p:cNvPr id="19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333129" y="50227"/>
            <a:ext cx="4477742" cy="6763149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730375" y="574675"/>
            <a:ext cx="5683249" cy="570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10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내용 개체 틀 4"/>
          <p:cNvSpPr>
            <a:spLocks noGrp="1"/>
          </p:cNvSpPr>
          <p:nvPr/>
        </p:nvSpPr>
        <p:spPr>
          <a:xfrm>
            <a:off x="4572000" y="2204864"/>
            <a:ext cx="4104456" cy="3492389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9900"/>
              </a:buClr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6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안동엄마까투리"/>
                <a:ea typeface="안동엄마까투리"/>
              </a:rPr>
              <a:t>주요 성월</a:t>
            </a:r>
            <a:endParaRPr xmlns:mc="http://schemas.openxmlformats.org/markup-compatibility/2006" xmlns:hp="http://schemas.haansoft.com/office/presentation/8.0" kumimoji="0" lang="ko-KR" altLang="en-US" sz="2600" b="0" i="0" u="none" strike="noStrike" kern="1200" cap="none" spc="0" normalizeH="0" baseline="0" mc:Ignorable="hp" hp:hslEmbossed="0">
              <a:solidFill>
                <a:srgbClr val="000000"/>
              </a:solidFill>
              <a:latin typeface="안동엄마까투리"/>
              <a:ea typeface="안동엄마까투리"/>
            </a:endParaRPr>
          </a:p>
          <a:p>
            <a:pPr marL="399840" lvl="0" indent="-399840" defTabSz="914400">
              <a:spcBef>
                <a:spcPct val="200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ko-KR" altLang="en-US" sz="2600">
                <a:solidFill>
                  <a:srgbClr val="000000"/>
                </a:solidFill>
                <a:effectLst/>
                <a:latin typeface="안동엄마까투리"/>
                <a:ea typeface="안동엄마까투리"/>
              </a:rPr>
              <a:t>3월 : 성요셉 성월</a:t>
            </a:r>
            <a:endParaRPr lang="ko-KR" altLang="en-US" sz="2600">
              <a:solidFill>
                <a:srgbClr val="000000"/>
              </a:solidFill>
              <a:effectLst/>
              <a:latin typeface="안동엄마까투리"/>
              <a:ea typeface="안동엄마까투리"/>
            </a:endParaRPr>
          </a:p>
          <a:p>
            <a:pPr marL="399840" lvl="0" indent="-399840" defTabSz="914400">
              <a:spcBef>
                <a:spcPct val="200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ko-KR" altLang="en-US" sz="2600">
                <a:solidFill>
                  <a:srgbClr val="000000"/>
                </a:solidFill>
                <a:effectLst/>
                <a:latin typeface="안동엄마까투리"/>
                <a:ea typeface="안동엄마까투리"/>
              </a:rPr>
              <a:t>5월 : 성모 성월</a:t>
            </a:r>
            <a:endParaRPr lang="ko-KR" altLang="en-US" sz="2600">
              <a:solidFill>
                <a:srgbClr val="000000"/>
              </a:solidFill>
              <a:effectLst/>
              <a:latin typeface="안동엄마까투리"/>
              <a:ea typeface="안동엄마까투리"/>
            </a:endParaRPr>
          </a:p>
          <a:p>
            <a:pPr marL="399840" lvl="0" indent="-399840" defTabSz="914400">
              <a:spcBef>
                <a:spcPct val="200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ko-KR" altLang="en-US" sz="2600">
                <a:solidFill>
                  <a:srgbClr val="ff0000"/>
                </a:solidFill>
                <a:effectLst/>
                <a:latin typeface="안동엄마까투리"/>
                <a:ea typeface="안동엄마까투리"/>
              </a:rPr>
              <a:t>6월 : 예수성심 성월 </a:t>
            </a:r>
            <a:endParaRPr lang="ko-KR" altLang="en-US" sz="2600">
              <a:solidFill>
                <a:srgbClr val="000000"/>
              </a:solidFill>
              <a:effectLst/>
              <a:latin typeface="안동엄마까투리"/>
              <a:ea typeface="안동엄마까투리"/>
            </a:endParaRPr>
          </a:p>
          <a:p>
            <a:pPr marL="399840" lvl="0" indent="-399840" defTabSz="914400">
              <a:spcBef>
                <a:spcPct val="200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ko-KR" altLang="en-US" sz="2600">
                <a:solidFill>
                  <a:srgbClr val="000000"/>
                </a:solidFill>
                <a:effectLst/>
                <a:latin typeface="안동엄마까투리"/>
                <a:ea typeface="안동엄마까투리"/>
              </a:rPr>
              <a:t>9월 : 순교자 성월 </a:t>
            </a:r>
            <a:endParaRPr lang="ko-KR" altLang="en-US" sz="2600">
              <a:solidFill>
                <a:srgbClr val="000000"/>
              </a:solidFill>
              <a:effectLst/>
              <a:latin typeface="안동엄마까투리"/>
              <a:ea typeface="안동엄마까투리"/>
            </a:endParaRPr>
          </a:p>
          <a:p>
            <a:pPr marL="399840" lvl="0" indent="-399840" defTabSz="914400">
              <a:spcBef>
                <a:spcPct val="200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ko-KR" altLang="en-US" sz="2600">
                <a:solidFill>
                  <a:srgbClr val="000000"/>
                </a:solidFill>
                <a:effectLst/>
                <a:latin typeface="안동엄마까투리"/>
                <a:ea typeface="안동엄마까투리"/>
              </a:rPr>
              <a:t>10월 : 묵주기도 성월 </a:t>
            </a:r>
            <a:endParaRPr lang="ko-KR" altLang="en-US" sz="2600">
              <a:solidFill>
                <a:srgbClr val="000000"/>
              </a:solidFill>
              <a:effectLst/>
              <a:latin typeface="안동엄마까투리"/>
              <a:ea typeface="안동엄마까투리"/>
            </a:endParaRPr>
          </a:p>
          <a:p>
            <a:pPr marL="399840" lvl="0" indent="-399840" defTabSz="914400">
              <a:spcBef>
                <a:spcPct val="200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ko-KR" altLang="en-US" sz="2600">
                <a:solidFill>
                  <a:srgbClr val="000000"/>
                </a:solidFill>
                <a:effectLst/>
                <a:latin typeface="안동엄마까투리"/>
                <a:ea typeface="안동엄마까투리"/>
              </a:rPr>
              <a:t>11월 : 위령 성월 </a:t>
            </a:r>
            <a:endParaRPr lang="ko-KR" altLang="en-US" sz="2600">
              <a:solidFill>
                <a:srgbClr val="000000"/>
              </a:solidFill>
              <a:effectLst/>
              <a:latin typeface="안동엄마까투리"/>
              <a:ea typeface="안동엄마까투리"/>
            </a:endParaRPr>
          </a:p>
          <a:p>
            <a:pPr marL="342720" lvl="0" indent="-342720" algn="l" defTabSz="914400">
              <a:spcBef>
                <a:spcPct val="20000"/>
              </a:spcBef>
              <a:buClr>
                <a:srgbClr val="ff9900"/>
              </a:buClr>
              <a:buFont typeface="Arial"/>
              <a:buChar char="•"/>
              <a:defRPr/>
            </a:pPr>
            <a:endParaRPr xmlns:mc="http://schemas.openxmlformats.org/markup-compatibility/2006" xmlns:hp="http://schemas.haansoft.com/office/presentation/8.0" kumimoji="0" lang="en-US" altLang="ko-KR" sz="2600" b="0" i="0" u="none" strike="noStrike" kern="1200" cap="none" spc="0" normalizeH="0" baseline="0" mc:Ignorable="hp" hp:hslEmbossed="0">
              <a:solidFill>
                <a:schemeClr val="dk1"/>
              </a:solidFill>
              <a:latin typeface="Tahoma"/>
              <a:ea typeface="한컴 윤고딕 230"/>
              <a:cs typeface="Tahoma"/>
            </a:endParaRPr>
          </a:p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9900"/>
              </a:buClr>
              <a:buFont typeface="Wingdings"/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2600" b="0" i="0" u="none" strike="noStrike" kern="1200" cap="none" spc="0" normalizeH="0" baseline="0" mc:Ignorable="hp" hp:hslEmbossed="0">
              <a:solidFill>
                <a:schemeClr val="dk1"/>
              </a:solidFill>
              <a:latin typeface="Tahoma"/>
              <a:ea typeface="한컴 윤고딕 230"/>
              <a:cs typeface="Tahoma"/>
            </a:endParaRPr>
          </a:p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9900"/>
              </a:buClr>
              <a:buFont typeface="Wingdings"/>
              <a:buNone/>
              <a:defRPr/>
            </a:pPr>
            <a:endParaRPr xmlns:mc="http://schemas.openxmlformats.org/markup-compatibility/2006" xmlns:hp="http://schemas.haansoft.com/office/presentation/8.0" kumimoji="0" lang="ko-KR" altLang="ko-KR" sz="2600" b="0" i="0" u="none" strike="noStrike" kern="1200" cap="none" spc="0" normalizeH="0" baseline="0" mc:Ignorable="hp" hp:hslEmbossed="0">
              <a:solidFill>
                <a:schemeClr val="dk1"/>
              </a:solidFill>
              <a:latin typeface="Tahoma"/>
              <a:ea typeface="한컴 윤고딕 230"/>
              <a:cs typeface="Tahoma"/>
            </a:endParaRPr>
          </a:p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9900"/>
              </a:buClr>
              <a:buFont typeface="Wingdings"/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2600" b="0" i="0" u="none" strike="noStrike" kern="1200" cap="none" spc="0" normalizeH="0" baseline="0" mc:Ignorable="hp" hp:hslEmbossed="0">
              <a:solidFill>
                <a:schemeClr val="dk1"/>
              </a:solidFill>
              <a:latin typeface="Tahoma"/>
              <a:ea typeface="한컴 윤고딕 230"/>
              <a:cs typeface="Tahoma"/>
            </a:endParaRPr>
          </a:p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9900"/>
              </a:buClr>
              <a:buFont typeface="Wingdings"/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2600" b="0" i="0" u="none" strike="noStrike" kern="1200" cap="none" spc="0" normalizeH="0" baseline="0" mc:Ignorable="hp" hp:hslEmbossed="0">
              <a:solidFill>
                <a:schemeClr val="dk1"/>
              </a:solidFill>
              <a:latin typeface="Tahoma"/>
              <a:ea typeface="한컴 윤고딕 230"/>
              <a:cs typeface="Tahoma"/>
            </a:endParaRPr>
          </a:p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9900"/>
              </a:buClr>
              <a:buFont typeface="Wingdings"/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2600" b="0" i="0" u="none" strike="noStrike" kern="1200" cap="none" spc="0" normalizeH="0" baseline="0" mc:Ignorable="hp" hp:hslEmbossed="0">
              <a:solidFill>
                <a:schemeClr val="dk1"/>
              </a:solidFill>
              <a:latin typeface="Tahoma"/>
              <a:ea typeface="한컴 윤고딕 230"/>
              <a:cs typeface="Tahoma"/>
            </a:endParaRPr>
          </a:p>
        </p:txBody>
      </p:sp>
      <p:sp>
        <p:nvSpPr>
          <p:cNvPr id="14" name="TextBox 7"/>
          <p:cNvSpPr txBox="1"/>
          <p:nvPr/>
        </p:nvSpPr>
        <p:spPr>
          <a:xfrm>
            <a:off x="8043931" y="256873"/>
            <a:ext cx="1100069" cy="723855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p>
            <a:pPr marL="0" lvl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mn-ea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800" b="1" i="0" u="none" strike="noStrike" kern="1200" cap="none" spc="0" normalizeH="0" baseline="0" mc:Ignorable="hp" hp:hslEmbossed="0">
                <a:solidFill>
                  <a:srgbClr val="000000"/>
                </a:solidFill>
                <a:latin typeface="안동엄마까투리"/>
                <a:ea typeface="안동엄마까투리"/>
              </a:rPr>
              <a:t>성 월</a:t>
            </a:r>
            <a:endParaRPr xmlns:mc="http://schemas.openxmlformats.org/markup-compatibility/2006" xmlns:hp="http://schemas.haansoft.com/office/presentation/8.0" kumimoji="0" lang="ko-KR" altLang="en-US" sz="2800" b="1" i="0" u="none" strike="noStrike" kern="1200" cap="none" spc="0" normalizeH="0" baseline="0" mc:Ignorable="hp" hp:hslEmbossed="0">
              <a:solidFill>
                <a:srgbClr val="000000"/>
              </a:solidFill>
              <a:latin typeface="안동엄마까투리"/>
              <a:ea typeface="안동엄마까투리"/>
            </a:endParaRPr>
          </a:p>
        </p:txBody>
      </p:sp>
      <p:pic>
        <p:nvPicPr>
          <p:cNvPr id="15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27583" y="2045320"/>
            <a:ext cx="3110992" cy="38319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197636" y="112440"/>
            <a:ext cx="1832063" cy="18722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344845"/>
            <a:ext cx="8640960" cy="6101675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3400" b="1" i="0" u="none" strike="noStrike" kern="1200" cap="none" spc="0" normalizeH="0" baseline="0">
                <a:solidFill>
                  <a:srgbClr val="000000"/>
                </a:solidFill>
                <a:latin typeface="안동엄마까투리"/>
                <a:ea typeface="안동엄마까투리"/>
              </a:rPr>
              <a:t>예수 성심성월</a:t>
            </a:r>
            <a:endParaRPr kumimoji="0" lang="ko-KR" altLang="en-US" sz="2800" b="1" i="0" u="none" strike="noStrike" kern="1200" cap="none" spc="0" normalizeH="0" baseline="0">
              <a:solidFill>
                <a:srgbClr val="000000"/>
              </a:solidFill>
              <a:latin typeface="안동엄마까투리"/>
              <a:ea typeface="안동엄마까투리"/>
            </a:endParaRPr>
          </a:p>
          <a:p>
            <a:pPr lvl="0" defTabSz="914400">
              <a:lnSpc>
                <a:spcPct val="150000"/>
              </a:lnSpc>
              <a:spcBef>
                <a:spcPts val="20"/>
              </a:spcBef>
              <a:spcAft>
                <a:spcPts val="20"/>
              </a:spcAft>
              <a:buNone/>
              <a:defRPr/>
            </a:pPr>
            <a:endParaRPr lang="ko-KR" altLang="ko-KR" sz="2200" b="1">
              <a:solidFill>
                <a:srgbClr val="000000"/>
              </a:solidFill>
              <a:latin typeface="안동엄마까투리"/>
              <a:ea typeface="안동엄마까투리"/>
            </a:endParaRPr>
          </a:p>
          <a:p>
            <a:pPr lvl="0" defTabSz="914400">
              <a:lnSpc>
                <a:spcPct val="150000"/>
              </a:lnSpc>
              <a:spcBef>
                <a:spcPts val="20"/>
              </a:spcBef>
              <a:spcAft>
                <a:spcPts val="20"/>
              </a:spcAft>
              <a:buNone/>
              <a:defRPr/>
            </a:pPr>
            <a:r>
              <a:rPr lang="ko-KR" altLang="ko-KR" sz="2400" b="1">
                <a:solidFill>
                  <a:srgbClr val="000000"/>
                </a:solidFill>
                <a:latin typeface="안동엄마까투리"/>
                <a:ea typeface="안동엄마까투리"/>
              </a:rPr>
              <a:t>죄인까지도 모두 포용하시는 예수님의 한없는 사랑을 묵상하는 달입니다.</a:t>
            </a:r>
            <a:endParaRPr lang="ko-KR" altLang="ko-KR" sz="2400" b="1">
              <a:solidFill>
                <a:srgbClr val="000000"/>
              </a:solidFill>
              <a:latin typeface="안동엄마까투리"/>
              <a:ea typeface="안동엄마까투리"/>
            </a:endParaRPr>
          </a:p>
          <a:p>
            <a:pPr lvl="0" defTabSz="914400">
              <a:lnSpc>
                <a:spcPct val="150000"/>
              </a:lnSpc>
              <a:spcBef>
                <a:spcPts val="20"/>
              </a:spcBef>
              <a:spcAft>
                <a:spcPts val="20"/>
              </a:spcAft>
              <a:buNone/>
              <a:defRPr/>
            </a:pPr>
            <a:endParaRPr lang="ko-KR" altLang="ko-KR" sz="2400" b="1">
              <a:solidFill>
                <a:srgbClr val="000000"/>
              </a:solidFill>
              <a:latin typeface="안동엄마까투리"/>
              <a:ea typeface="안동엄마까투리"/>
            </a:endParaRPr>
          </a:p>
          <a:p>
            <a:pPr lvl="0" defTabSz="914400">
              <a:lnSpc>
                <a:spcPct val="150000"/>
              </a:lnSpc>
              <a:spcBef>
                <a:spcPts val="20"/>
              </a:spcBef>
              <a:spcAft>
                <a:spcPts val="20"/>
              </a:spcAft>
              <a:buNone/>
              <a:defRPr/>
            </a:pPr>
            <a:r>
              <a:rPr lang="ko-KR" altLang="ko-KR" sz="2400" b="1">
                <a:solidFill>
                  <a:srgbClr val="000000"/>
                </a:solidFill>
                <a:latin typeface="안동엄마까투리"/>
                <a:ea typeface="안동엄마까투리"/>
              </a:rPr>
              <a:t>성경 속 예수님의 마음:</a:t>
            </a:r>
            <a:endParaRPr lang="ko-KR" altLang="ko-KR" sz="2400" b="1">
              <a:solidFill>
                <a:srgbClr val="000000"/>
              </a:solidFill>
              <a:latin typeface="안동엄마까투리"/>
              <a:ea typeface="안동엄마까투리"/>
            </a:endParaRPr>
          </a:p>
          <a:p>
            <a:pPr lvl="0" defTabSz="914400">
              <a:lnSpc>
                <a:spcPct val="150000"/>
              </a:lnSpc>
              <a:spcBef>
                <a:spcPts val="20"/>
              </a:spcBef>
              <a:spcAft>
                <a:spcPts val="20"/>
              </a:spcAft>
              <a:buNone/>
              <a:defRPr/>
            </a:pPr>
            <a:r>
              <a:rPr lang="ko-KR" altLang="ko-KR" sz="2400" b="1">
                <a:solidFill>
                  <a:srgbClr val="000000"/>
                </a:solidFill>
                <a:latin typeface="안동엄마까투리"/>
                <a:ea typeface="안동엄마까투리"/>
              </a:rPr>
              <a:t>위로: "무거운 짐을 진 너희는 모두 나에게 오너라. 내가 안식을 주겠다."</a:t>
            </a:r>
            <a:endParaRPr lang="ko-KR" altLang="ko-KR" sz="2400" b="1">
              <a:solidFill>
                <a:srgbClr val="000000"/>
              </a:solidFill>
              <a:latin typeface="안동엄마까투리"/>
              <a:ea typeface="안동엄마까투리"/>
            </a:endParaRPr>
          </a:p>
          <a:p>
            <a:pPr lvl="0" defTabSz="914400">
              <a:lnSpc>
                <a:spcPct val="150000"/>
              </a:lnSpc>
              <a:spcBef>
                <a:spcPts val="20"/>
              </a:spcBef>
              <a:spcAft>
                <a:spcPts val="20"/>
              </a:spcAft>
              <a:buNone/>
              <a:defRPr/>
            </a:pPr>
            <a:r>
              <a:rPr lang="ko-KR" altLang="ko-KR" sz="2400" b="1">
                <a:solidFill>
                  <a:srgbClr val="000000"/>
                </a:solidFill>
                <a:latin typeface="안동엄마까투리"/>
                <a:ea typeface="안동엄마까투리"/>
              </a:rPr>
              <a:t>수난: 십자가 고통을 앞두고 "나와 함께 깨어 있어라" 하시며</a:t>
            </a:r>
            <a:endParaRPr lang="ko-KR" altLang="ko-KR" sz="2400" b="1">
              <a:solidFill>
                <a:srgbClr val="000000"/>
              </a:solidFill>
              <a:latin typeface="안동엄마까투리"/>
              <a:ea typeface="안동엄마까투리"/>
            </a:endParaRPr>
          </a:p>
          <a:p>
            <a:pPr lvl="0" defTabSz="914400">
              <a:lnSpc>
                <a:spcPct val="150000"/>
              </a:lnSpc>
              <a:spcBef>
                <a:spcPts val="20"/>
              </a:spcBef>
              <a:spcAft>
                <a:spcPts val="20"/>
              </a:spcAft>
              <a:buNone/>
              <a:defRPr/>
            </a:pPr>
            <a:r>
              <a:rPr lang="ko-KR" altLang="en-US" sz="2400" b="1">
                <a:solidFill>
                  <a:srgbClr val="000000"/>
                </a:solidFill>
                <a:latin typeface="안동엄마까투리"/>
                <a:ea typeface="안동엄마까투리"/>
              </a:rPr>
              <a:t>         </a:t>
            </a:r>
            <a:r>
              <a:rPr lang="ko-KR" altLang="ko-KR" sz="2400" b="1">
                <a:solidFill>
                  <a:srgbClr val="000000"/>
                </a:solidFill>
                <a:latin typeface="안동엄마까투리"/>
                <a:ea typeface="안동엄마까투리"/>
              </a:rPr>
              <a:t>사랑을 호소하심.</a:t>
            </a:r>
            <a:endParaRPr lang="ko-KR" altLang="ko-KR" sz="2400" b="1">
              <a:solidFill>
                <a:srgbClr val="000000"/>
              </a:solidFill>
              <a:latin typeface="안동엄마까투리"/>
              <a:ea typeface="안동엄마까투리"/>
            </a:endParaRPr>
          </a:p>
          <a:p>
            <a:pPr lvl="0" defTabSz="914400">
              <a:lnSpc>
                <a:spcPct val="150000"/>
              </a:lnSpc>
              <a:spcBef>
                <a:spcPts val="20"/>
              </a:spcBef>
              <a:spcAft>
                <a:spcPts val="20"/>
              </a:spcAft>
              <a:buNone/>
              <a:defRPr/>
            </a:pPr>
            <a:endParaRPr lang="ko-KR" altLang="ko-KR" sz="2400" b="1">
              <a:solidFill>
                <a:srgbClr val="000000"/>
              </a:solidFill>
              <a:latin typeface="안동엄마까투리"/>
              <a:ea typeface="안동엄마까투리"/>
            </a:endParaRPr>
          </a:p>
          <a:p>
            <a:pPr lvl="0" defTabSz="914400">
              <a:lnSpc>
                <a:spcPct val="150000"/>
              </a:lnSpc>
              <a:spcBef>
                <a:spcPts val="20"/>
              </a:spcBef>
              <a:spcAft>
                <a:spcPts val="20"/>
              </a:spcAft>
              <a:buNone/>
              <a:defRPr/>
            </a:pPr>
            <a:r>
              <a:rPr lang="ko-KR" altLang="ko-KR" sz="2400" b="1">
                <a:solidFill>
                  <a:srgbClr val="000000"/>
                </a:solidFill>
                <a:latin typeface="안동엄마까투리"/>
                <a:ea typeface="안동엄마까투리"/>
              </a:rPr>
              <a:t>우리의 실천: 이 달에는 특별히 ‘예수 성심께 천하 만민을 바치는 기도’를 </a:t>
            </a:r>
            <a:r>
              <a:rPr lang="ko-KR" altLang="en-US" sz="2400" b="1">
                <a:solidFill>
                  <a:srgbClr val="000000"/>
                </a:solidFill>
                <a:latin typeface="안동엄마까투리"/>
                <a:ea typeface="안동엄마까투리"/>
              </a:rPr>
              <a:t> </a:t>
            </a:r>
            <a:endParaRPr lang="ko-KR" altLang="ko-KR" sz="2400" b="1">
              <a:solidFill>
                <a:srgbClr val="000000"/>
              </a:solidFill>
              <a:latin typeface="안동엄마까투리"/>
              <a:ea typeface="안동엄마까투리"/>
            </a:endParaRPr>
          </a:p>
          <a:p>
            <a:pPr lvl="0" defTabSz="914400">
              <a:lnSpc>
                <a:spcPct val="150000"/>
              </a:lnSpc>
              <a:spcBef>
                <a:spcPts val="20"/>
              </a:spcBef>
              <a:spcAft>
                <a:spcPts val="20"/>
              </a:spcAft>
              <a:buNone/>
              <a:defRPr/>
            </a:pPr>
            <a:r>
              <a:rPr lang="ko-KR" altLang="en-US" sz="2400" b="1">
                <a:solidFill>
                  <a:srgbClr val="000000"/>
                </a:solidFill>
                <a:latin typeface="안동엄마까투리"/>
                <a:ea typeface="안동엄마까투리"/>
              </a:rPr>
              <a:t>                   </a:t>
            </a:r>
            <a:r>
              <a:rPr lang="ko-KR" altLang="ko-KR" sz="2400" b="1">
                <a:solidFill>
                  <a:srgbClr val="000000"/>
                </a:solidFill>
                <a:latin typeface="안동엄마까투리"/>
                <a:ea typeface="안동엄마까투리"/>
              </a:rPr>
              <a:t>바칩니다.</a:t>
            </a:r>
            <a:endParaRPr lang="ko-KR" altLang="ko-KR" sz="2400" b="1">
              <a:solidFill>
                <a:srgbClr val="000000"/>
              </a:solidFill>
              <a:latin typeface="안동엄마까투리"/>
              <a:ea typeface="안동엄마까투리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31640" y="344845"/>
            <a:ext cx="6774501" cy="6111199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800" b="1" i="0" u="none" strike="noStrike" kern="1200" cap="none" spc="0" normalizeH="0" baseline="0">
                <a:solidFill>
                  <a:srgbClr val="000000"/>
                </a:solidFill>
                <a:latin typeface="안동엄마까투리"/>
                <a:ea typeface="안동엄마까투리"/>
              </a:rPr>
              <a:t>예수 성심께 천하 만민을 바치는 기도</a:t>
            </a:r>
            <a:endParaRPr kumimoji="0" lang="ko-KR" altLang="en-US" sz="2800" b="1" i="0" u="none" strike="noStrike" kern="1200" cap="none" spc="0" normalizeH="0" baseline="0">
              <a:solidFill>
                <a:srgbClr val="000000"/>
              </a:solidFill>
              <a:latin typeface="안동엄마까투리"/>
              <a:ea typeface="안동엄마까투리"/>
            </a:endParaRPr>
          </a:p>
          <a:p>
            <a:pPr lvl="0" defTabSz="914400">
              <a:lnSpc>
                <a:spcPct val="150000"/>
              </a:lnSpc>
              <a:spcBef>
                <a:spcPts val="20"/>
              </a:spcBef>
              <a:spcAft>
                <a:spcPts val="20"/>
              </a:spcAft>
              <a:buNone/>
              <a:defRPr/>
            </a:pPr>
            <a:endParaRPr lang="ko-KR" altLang="ko-KR" sz="2200" b="1">
              <a:solidFill>
                <a:srgbClr val="000000"/>
              </a:solidFill>
              <a:latin typeface="안동엄마까투리"/>
              <a:ea typeface="안동엄마까투리"/>
            </a:endParaRPr>
          </a:p>
          <a:p>
            <a:pPr lvl="0" defTabSz="914400">
              <a:lnSpc>
                <a:spcPct val="150000"/>
              </a:lnSpc>
              <a:spcBef>
                <a:spcPts val="20"/>
              </a:spcBef>
              <a:spcAft>
                <a:spcPts val="20"/>
              </a:spcAft>
              <a:buNone/>
              <a:defRPr/>
            </a:pPr>
            <a:r>
              <a:rPr lang="ko-KR" altLang="ko-KR" sz="2200" b="1">
                <a:solidFill>
                  <a:srgbClr val="000000"/>
                </a:solidFill>
                <a:latin typeface="안동엄마까투리"/>
                <a:ea typeface="안동엄마까투리"/>
              </a:rPr>
              <a:t>○</a:t>
            </a:r>
            <a:r>
              <a:rPr lang="ko-KR" altLang="en-US" sz="2200" b="1">
                <a:solidFill>
                  <a:srgbClr val="000000"/>
                </a:solidFill>
                <a:latin typeface="안동엄마까투리"/>
                <a:ea typeface="안동엄마까투리"/>
              </a:rPr>
              <a:t> </a:t>
            </a:r>
            <a:r>
              <a:rPr lang="ko-KR" altLang="ko-KR" sz="2200" b="1">
                <a:solidFill>
                  <a:srgbClr val="000000"/>
                </a:solidFill>
                <a:latin typeface="안동엄마까투리"/>
                <a:ea typeface="안동엄마까투리"/>
              </a:rPr>
              <a:t>지극히 어지신 구세주 예수님,</a:t>
            </a:r>
            <a:endParaRPr lang="ko-KR" altLang="ko-KR" sz="2200" b="1">
              <a:solidFill>
                <a:srgbClr val="000000"/>
              </a:solidFill>
              <a:latin typeface="안동엄마까투리"/>
              <a:ea typeface="안동엄마까투리"/>
            </a:endParaRPr>
          </a:p>
          <a:p>
            <a:pPr lvl="0" defTabSz="914400">
              <a:lnSpc>
                <a:spcPct val="150000"/>
              </a:lnSpc>
              <a:spcBef>
                <a:spcPts val="20"/>
              </a:spcBef>
              <a:spcAft>
                <a:spcPts val="20"/>
              </a:spcAft>
              <a:buNone/>
              <a:defRPr/>
            </a:pPr>
            <a:r>
              <a:rPr lang="ko-KR" altLang="en-US" sz="2200" b="1">
                <a:solidFill>
                  <a:srgbClr val="000000"/>
                </a:solidFill>
                <a:latin typeface="안동엄마까투리"/>
                <a:ea typeface="안동엄마까투리"/>
              </a:rPr>
              <a:t>     </a:t>
            </a:r>
            <a:r>
              <a:rPr lang="ko-KR" altLang="ko-KR" sz="2200" b="1">
                <a:solidFill>
                  <a:srgbClr val="000000"/>
                </a:solidFill>
                <a:latin typeface="안동엄마까투리"/>
                <a:ea typeface="안동엄마까투리"/>
              </a:rPr>
              <a:t>주님 앞에 꿇어 경배하오니</a:t>
            </a:r>
            <a:endParaRPr lang="ko-KR" altLang="ko-KR" sz="2200" b="1">
              <a:solidFill>
                <a:srgbClr val="000000"/>
              </a:solidFill>
              <a:latin typeface="안동엄마까투리"/>
              <a:ea typeface="안동엄마까투리"/>
            </a:endParaRPr>
          </a:p>
          <a:p>
            <a:pPr lvl="0" defTabSz="914400">
              <a:lnSpc>
                <a:spcPct val="150000"/>
              </a:lnSpc>
              <a:spcBef>
                <a:spcPts val="20"/>
              </a:spcBef>
              <a:spcAft>
                <a:spcPts val="20"/>
              </a:spcAft>
              <a:buNone/>
              <a:defRPr/>
            </a:pPr>
            <a:r>
              <a:rPr lang="ko-KR" altLang="en-US" sz="2200" b="1">
                <a:solidFill>
                  <a:srgbClr val="000000"/>
                </a:solidFill>
                <a:latin typeface="안동엄마까투리"/>
                <a:ea typeface="안동엄마까투리"/>
              </a:rPr>
              <a:t>     </a:t>
            </a:r>
            <a:r>
              <a:rPr lang="ko-KR" altLang="ko-KR" sz="2200" b="1">
                <a:solidFill>
                  <a:srgbClr val="000000"/>
                </a:solidFill>
                <a:latin typeface="안동엄마까투리"/>
                <a:ea typeface="안동엄마까투리"/>
              </a:rPr>
              <a:t>저희를 굽어살피소서.</a:t>
            </a:r>
            <a:endParaRPr lang="ko-KR" altLang="ko-KR" sz="2200" b="1">
              <a:solidFill>
                <a:srgbClr val="000000"/>
              </a:solidFill>
              <a:latin typeface="안동엄마까투리"/>
              <a:ea typeface="안동엄마까투리"/>
            </a:endParaRPr>
          </a:p>
          <a:p>
            <a:pPr lvl="0" defTabSz="914400">
              <a:lnSpc>
                <a:spcPct val="150000"/>
              </a:lnSpc>
              <a:spcBef>
                <a:spcPts val="20"/>
              </a:spcBef>
              <a:spcAft>
                <a:spcPts val="20"/>
              </a:spcAft>
              <a:buNone/>
              <a:defRPr/>
            </a:pPr>
            <a:r>
              <a:rPr lang="ko-KR" altLang="ko-KR" sz="2200" b="1">
                <a:solidFill>
                  <a:srgbClr val="000000"/>
                </a:solidFill>
                <a:latin typeface="안동엄마까투리"/>
                <a:ea typeface="안동엄마까투리"/>
              </a:rPr>
              <a:t>●</a:t>
            </a:r>
            <a:r>
              <a:rPr lang="ko-KR" altLang="en-US" sz="2200" b="1">
                <a:solidFill>
                  <a:srgbClr val="000000"/>
                </a:solidFill>
                <a:latin typeface="안동엄마까투리"/>
                <a:ea typeface="안동엄마까투리"/>
              </a:rPr>
              <a:t> </a:t>
            </a:r>
            <a:r>
              <a:rPr lang="ko-KR" altLang="ko-KR" sz="2200" b="1">
                <a:solidFill>
                  <a:srgbClr val="000000"/>
                </a:solidFill>
                <a:latin typeface="안동엄마까투리"/>
                <a:ea typeface="안동엄마까투리"/>
              </a:rPr>
              <a:t>저희는 이미 주님의 백성이오니</a:t>
            </a:r>
            <a:endParaRPr lang="ko-KR" altLang="ko-KR" sz="2200" b="1">
              <a:solidFill>
                <a:srgbClr val="000000"/>
              </a:solidFill>
              <a:latin typeface="안동엄마까투리"/>
              <a:ea typeface="안동엄마까투리"/>
            </a:endParaRPr>
          </a:p>
          <a:p>
            <a:pPr lvl="0" defTabSz="914400">
              <a:lnSpc>
                <a:spcPct val="150000"/>
              </a:lnSpc>
              <a:spcBef>
                <a:spcPts val="20"/>
              </a:spcBef>
              <a:spcAft>
                <a:spcPts val="20"/>
              </a:spcAft>
              <a:buNone/>
              <a:defRPr/>
            </a:pPr>
            <a:r>
              <a:rPr lang="ko-KR" altLang="en-US" sz="2200" b="1">
                <a:solidFill>
                  <a:srgbClr val="000000"/>
                </a:solidFill>
                <a:latin typeface="안동엄마까투리"/>
                <a:ea typeface="안동엄마까투리"/>
              </a:rPr>
              <a:t>     </a:t>
            </a:r>
            <a:r>
              <a:rPr lang="ko-KR" altLang="ko-KR" sz="2200" b="1">
                <a:solidFill>
                  <a:srgbClr val="000000"/>
                </a:solidFill>
                <a:latin typeface="안동엄마까투리"/>
                <a:ea typeface="안동엄마까투리"/>
              </a:rPr>
              <a:t>언제나 주님과 함께 살아가기를 바라나이다.</a:t>
            </a:r>
            <a:endParaRPr lang="ko-KR" altLang="ko-KR" sz="2200" b="1">
              <a:solidFill>
                <a:srgbClr val="000000"/>
              </a:solidFill>
              <a:latin typeface="안동엄마까투리"/>
              <a:ea typeface="안동엄마까투리"/>
            </a:endParaRPr>
          </a:p>
          <a:p>
            <a:pPr lvl="0" defTabSz="914400">
              <a:lnSpc>
                <a:spcPct val="150000"/>
              </a:lnSpc>
              <a:spcBef>
                <a:spcPts val="20"/>
              </a:spcBef>
              <a:spcAft>
                <a:spcPts val="20"/>
              </a:spcAft>
              <a:buNone/>
              <a:defRPr/>
            </a:pPr>
            <a:r>
              <a:rPr lang="ko-KR" altLang="en-US" sz="2200" b="1">
                <a:solidFill>
                  <a:srgbClr val="000000"/>
                </a:solidFill>
                <a:latin typeface="안동엄마까투리"/>
                <a:ea typeface="안동엄마까투리"/>
              </a:rPr>
              <a:t>     </a:t>
            </a:r>
            <a:r>
              <a:rPr lang="ko-KR" altLang="ko-KR" sz="2200" b="1">
                <a:solidFill>
                  <a:srgbClr val="000000"/>
                </a:solidFill>
                <a:latin typeface="안동엄마까투리"/>
                <a:ea typeface="안동엄마까투리"/>
              </a:rPr>
              <a:t>주님과 하나 되고자</a:t>
            </a:r>
            <a:endParaRPr lang="ko-KR" altLang="ko-KR" sz="2200" b="1">
              <a:solidFill>
                <a:srgbClr val="000000"/>
              </a:solidFill>
              <a:latin typeface="안동엄마까투리"/>
              <a:ea typeface="안동엄마까투리"/>
            </a:endParaRPr>
          </a:p>
          <a:p>
            <a:pPr lvl="0" defTabSz="914400">
              <a:lnSpc>
                <a:spcPct val="150000"/>
              </a:lnSpc>
              <a:spcBef>
                <a:spcPts val="20"/>
              </a:spcBef>
              <a:spcAft>
                <a:spcPts val="20"/>
              </a:spcAft>
              <a:buNone/>
              <a:defRPr/>
            </a:pPr>
            <a:r>
              <a:rPr lang="ko-KR" altLang="en-US" sz="2200" b="1">
                <a:solidFill>
                  <a:srgbClr val="000000"/>
                </a:solidFill>
                <a:latin typeface="안동엄마까투리"/>
                <a:ea typeface="안동엄마까투리"/>
              </a:rPr>
              <a:t>     </a:t>
            </a:r>
            <a:r>
              <a:rPr lang="ko-KR" altLang="ko-KR" sz="2200" b="1">
                <a:solidFill>
                  <a:srgbClr val="000000"/>
                </a:solidFill>
                <a:latin typeface="안동엄마까투리"/>
                <a:ea typeface="안동엄마까투리"/>
              </a:rPr>
              <a:t>오늘 저희를 주님의 성심께 봉헌하나이다.</a:t>
            </a:r>
            <a:endParaRPr lang="ko-KR" altLang="ko-KR" sz="2200" b="1">
              <a:solidFill>
                <a:srgbClr val="000000"/>
              </a:solidFill>
              <a:latin typeface="안동엄마까투리"/>
              <a:ea typeface="안동엄마까투리"/>
            </a:endParaRPr>
          </a:p>
          <a:p>
            <a:pPr lvl="0" defTabSz="914400">
              <a:lnSpc>
                <a:spcPct val="150000"/>
              </a:lnSpc>
              <a:spcBef>
                <a:spcPts val="20"/>
              </a:spcBef>
              <a:spcAft>
                <a:spcPts val="20"/>
              </a:spcAft>
              <a:buNone/>
              <a:defRPr/>
            </a:pPr>
            <a:r>
              <a:rPr lang="ko-KR" altLang="ko-KR" sz="2200" b="1">
                <a:solidFill>
                  <a:srgbClr val="000000"/>
                </a:solidFill>
                <a:latin typeface="안동엄마까투리"/>
                <a:ea typeface="안동엄마까투리"/>
              </a:rPr>
              <a:t>○</a:t>
            </a:r>
            <a:r>
              <a:rPr lang="ko-KR" altLang="en-US" sz="2200" b="1">
                <a:solidFill>
                  <a:srgbClr val="000000"/>
                </a:solidFill>
                <a:latin typeface="안동엄마까투리"/>
                <a:ea typeface="안동엄마까투리"/>
              </a:rPr>
              <a:t> </a:t>
            </a:r>
            <a:r>
              <a:rPr lang="ko-KR" altLang="ko-KR" sz="2200" b="1">
                <a:solidFill>
                  <a:srgbClr val="000000"/>
                </a:solidFill>
                <a:latin typeface="안동엄마까투리"/>
                <a:ea typeface="안동엄마까투리"/>
              </a:rPr>
              <a:t>주님을 일찍이 알아 모시지 못한 사람도 많고</a:t>
            </a:r>
            <a:endParaRPr lang="ko-KR" altLang="ko-KR" sz="2200" b="1">
              <a:solidFill>
                <a:srgbClr val="000000"/>
              </a:solidFill>
              <a:latin typeface="안동엄마까투리"/>
              <a:ea typeface="안동엄마까투리"/>
            </a:endParaRPr>
          </a:p>
          <a:p>
            <a:pPr lvl="0" defTabSz="914400">
              <a:lnSpc>
                <a:spcPct val="150000"/>
              </a:lnSpc>
              <a:spcBef>
                <a:spcPts val="20"/>
              </a:spcBef>
              <a:spcAft>
                <a:spcPts val="20"/>
              </a:spcAft>
              <a:buNone/>
              <a:defRPr/>
            </a:pPr>
            <a:r>
              <a:rPr lang="ko-KR" altLang="en-US" sz="2200" b="1">
                <a:solidFill>
                  <a:srgbClr val="000000"/>
                </a:solidFill>
                <a:latin typeface="안동엄마까투리"/>
                <a:ea typeface="안동엄마까투리"/>
              </a:rPr>
              <a:t>     </a:t>
            </a:r>
            <a:r>
              <a:rPr lang="ko-KR" altLang="ko-KR" sz="2200" b="1">
                <a:solidFill>
                  <a:srgbClr val="000000"/>
                </a:solidFill>
                <a:latin typeface="안동엄마까투리"/>
                <a:ea typeface="안동엄마까투리"/>
              </a:rPr>
              <a:t>주님을 알고도 주님의 계명을 저버리고</a:t>
            </a:r>
            <a:endParaRPr lang="ko-KR" altLang="ko-KR" sz="2200" b="1">
              <a:solidFill>
                <a:srgbClr val="000000"/>
              </a:solidFill>
              <a:latin typeface="안동엄마까투리"/>
              <a:ea typeface="안동엄마까투리"/>
            </a:endParaRPr>
          </a:p>
          <a:p>
            <a:pPr lvl="0" defTabSz="914400">
              <a:lnSpc>
                <a:spcPct val="150000"/>
              </a:lnSpc>
              <a:spcBef>
                <a:spcPts val="20"/>
              </a:spcBef>
              <a:spcAft>
                <a:spcPts val="20"/>
              </a:spcAft>
              <a:buNone/>
              <a:defRPr/>
            </a:pPr>
            <a:r>
              <a:rPr lang="ko-KR" altLang="en-US" sz="2200" b="1">
                <a:solidFill>
                  <a:srgbClr val="000000"/>
                </a:solidFill>
                <a:latin typeface="안동엄마까투리"/>
                <a:ea typeface="안동엄마까투리"/>
              </a:rPr>
              <a:t>     </a:t>
            </a:r>
            <a:r>
              <a:rPr lang="ko-KR" altLang="ko-KR" sz="2200" b="1">
                <a:solidFill>
                  <a:srgbClr val="000000"/>
                </a:solidFill>
                <a:latin typeface="안동엄마까투리"/>
                <a:ea typeface="안동엄마까투리"/>
              </a:rPr>
              <a:t>주님을 떠난 사람도 많사오니</a:t>
            </a:r>
            <a:endParaRPr lang="ko-KR" altLang="ko-KR" sz="2200" b="1">
              <a:solidFill>
                <a:srgbClr val="000000"/>
              </a:solidFill>
              <a:latin typeface="안동엄마까투리"/>
              <a:ea typeface="안동엄마까투리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97898" y="344844"/>
            <a:ext cx="6774501" cy="6187400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lvl="0" defTabSz="914400">
              <a:lnSpc>
                <a:spcPct val="150000"/>
              </a:lnSpc>
              <a:spcBef>
                <a:spcPts val="20"/>
              </a:spcBef>
              <a:spcAft>
                <a:spcPts val="20"/>
              </a:spcAft>
              <a:buNone/>
              <a:defRPr/>
            </a:pPr>
            <a:r>
              <a:rPr lang="ko-KR" altLang="ko-KR" sz="2200" b="1">
                <a:solidFill>
                  <a:srgbClr val="000000"/>
                </a:solidFill>
                <a:latin typeface="안동엄마까투리"/>
                <a:ea typeface="안동엄마까투리"/>
              </a:rPr>
              <a:t>●</a:t>
            </a:r>
            <a:r>
              <a:rPr lang="ko-KR" altLang="en-US" sz="2200" b="1">
                <a:solidFill>
                  <a:srgbClr val="000000"/>
                </a:solidFill>
                <a:latin typeface="안동엄마까투리"/>
                <a:ea typeface="안동엄마까투리"/>
              </a:rPr>
              <a:t> </a:t>
            </a:r>
            <a:r>
              <a:rPr lang="ko-KR" altLang="ko-KR" sz="2200" b="1">
                <a:solidFill>
                  <a:srgbClr val="000000"/>
                </a:solidFill>
                <a:latin typeface="안동엄마까투리"/>
                <a:ea typeface="안동엄마까투리"/>
              </a:rPr>
              <a:t>지극히 인자하신 예수님,</a:t>
            </a:r>
            <a:endParaRPr lang="ko-KR" altLang="ko-KR" sz="2200" b="1">
              <a:solidFill>
                <a:srgbClr val="000000"/>
              </a:solidFill>
              <a:latin typeface="안동엄마까투리"/>
              <a:ea typeface="안동엄마까투리"/>
            </a:endParaRPr>
          </a:p>
          <a:p>
            <a:pPr lvl="0" defTabSz="914400">
              <a:lnSpc>
                <a:spcPct val="150000"/>
              </a:lnSpc>
              <a:spcBef>
                <a:spcPts val="20"/>
              </a:spcBef>
              <a:spcAft>
                <a:spcPts val="20"/>
              </a:spcAft>
              <a:buNone/>
              <a:defRPr/>
            </a:pPr>
            <a:r>
              <a:rPr lang="ko-KR" altLang="en-US" sz="2200" b="1">
                <a:solidFill>
                  <a:srgbClr val="000000"/>
                </a:solidFill>
                <a:latin typeface="안동엄마까투리"/>
                <a:ea typeface="안동엄마까투리"/>
              </a:rPr>
              <a:t>     </a:t>
            </a:r>
            <a:r>
              <a:rPr lang="ko-KR" altLang="ko-KR" sz="2200" b="1">
                <a:solidFill>
                  <a:srgbClr val="000000"/>
                </a:solidFill>
                <a:latin typeface="안동엄마까투리"/>
                <a:ea typeface="안동엄마까투리"/>
              </a:rPr>
              <a:t>이런 사람들도 다 불쌍히 여기시어</a:t>
            </a:r>
            <a:endParaRPr lang="ko-KR" altLang="ko-KR" sz="2200" b="1">
              <a:solidFill>
                <a:srgbClr val="000000"/>
              </a:solidFill>
              <a:latin typeface="안동엄마까투리"/>
              <a:ea typeface="안동엄마까투리"/>
            </a:endParaRPr>
          </a:p>
          <a:p>
            <a:pPr lvl="0" defTabSz="914400">
              <a:lnSpc>
                <a:spcPct val="150000"/>
              </a:lnSpc>
              <a:spcBef>
                <a:spcPts val="20"/>
              </a:spcBef>
              <a:spcAft>
                <a:spcPts val="20"/>
              </a:spcAft>
              <a:buNone/>
              <a:defRPr/>
            </a:pPr>
            <a:r>
              <a:rPr lang="ko-KR" altLang="en-US" sz="2200" b="1">
                <a:solidFill>
                  <a:srgbClr val="000000"/>
                </a:solidFill>
                <a:latin typeface="안동엄마까투리"/>
                <a:ea typeface="안동엄마까투리"/>
              </a:rPr>
              <a:t>     </a:t>
            </a:r>
            <a:r>
              <a:rPr lang="ko-KR" altLang="ko-KR" sz="2200" b="1">
                <a:solidFill>
                  <a:srgbClr val="000000"/>
                </a:solidFill>
                <a:latin typeface="안동엄마까투리"/>
                <a:ea typeface="안동엄마까투리"/>
              </a:rPr>
              <a:t>주님의 성심께 이끌어 들이소서.</a:t>
            </a:r>
            <a:endParaRPr lang="ko-KR" altLang="ko-KR" sz="2200" b="1">
              <a:solidFill>
                <a:srgbClr val="000000"/>
              </a:solidFill>
              <a:latin typeface="안동엄마까투리"/>
              <a:ea typeface="안동엄마까투리"/>
            </a:endParaRPr>
          </a:p>
          <a:p>
            <a:pPr lvl="0" defTabSz="914400">
              <a:lnSpc>
                <a:spcPct val="150000"/>
              </a:lnSpc>
              <a:spcBef>
                <a:spcPts val="20"/>
              </a:spcBef>
              <a:spcAft>
                <a:spcPts val="20"/>
              </a:spcAft>
              <a:buNone/>
              <a:defRPr/>
            </a:pPr>
            <a:r>
              <a:rPr lang="ko-KR" altLang="ko-KR" sz="2200" b="1">
                <a:solidFill>
                  <a:srgbClr val="000000"/>
                </a:solidFill>
                <a:latin typeface="안동엄마까투리"/>
                <a:ea typeface="안동엄마까투리"/>
              </a:rPr>
              <a:t>○</a:t>
            </a:r>
            <a:r>
              <a:rPr lang="ko-KR" altLang="en-US" sz="2200" b="1">
                <a:solidFill>
                  <a:srgbClr val="000000"/>
                </a:solidFill>
                <a:latin typeface="안동엄마까투리"/>
                <a:ea typeface="안동엄마까투리"/>
              </a:rPr>
              <a:t> </a:t>
            </a:r>
            <a:r>
              <a:rPr lang="ko-KR" altLang="ko-KR" sz="2200" b="1">
                <a:solidFill>
                  <a:srgbClr val="000000"/>
                </a:solidFill>
                <a:latin typeface="안동엄마까투리"/>
                <a:ea typeface="안동엄마까투리"/>
              </a:rPr>
              <a:t>주님께서는 목자이시니</a:t>
            </a:r>
            <a:endParaRPr lang="ko-KR" altLang="ko-KR" sz="2200" b="1">
              <a:solidFill>
                <a:srgbClr val="000000"/>
              </a:solidFill>
              <a:latin typeface="안동엄마까투리"/>
              <a:ea typeface="안동엄마까투리"/>
            </a:endParaRPr>
          </a:p>
          <a:p>
            <a:pPr lvl="0" defTabSz="914400">
              <a:lnSpc>
                <a:spcPct val="150000"/>
              </a:lnSpc>
              <a:spcBef>
                <a:spcPts val="20"/>
              </a:spcBef>
              <a:spcAft>
                <a:spcPts val="20"/>
              </a:spcAft>
              <a:buNone/>
              <a:defRPr/>
            </a:pPr>
            <a:r>
              <a:rPr lang="ko-KR" altLang="en-US" sz="2200" b="1">
                <a:solidFill>
                  <a:srgbClr val="000000"/>
                </a:solidFill>
                <a:latin typeface="안동엄마까투리"/>
                <a:ea typeface="안동엄마까투리"/>
              </a:rPr>
              <a:t>     </a:t>
            </a:r>
            <a:r>
              <a:rPr lang="ko-KR" altLang="ko-KR" sz="2200" b="1">
                <a:solidFill>
                  <a:srgbClr val="000000"/>
                </a:solidFill>
                <a:latin typeface="안동엄마까투리"/>
                <a:ea typeface="안동엄마까투리"/>
              </a:rPr>
              <a:t>주님을 떠나지 않은 사람들을 보살피시고</a:t>
            </a:r>
            <a:endParaRPr lang="ko-KR" altLang="ko-KR" sz="2200" b="1">
              <a:solidFill>
                <a:srgbClr val="000000"/>
              </a:solidFill>
              <a:latin typeface="안동엄마까투리"/>
              <a:ea typeface="안동엄마까투리"/>
            </a:endParaRPr>
          </a:p>
          <a:p>
            <a:pPr lvl="0" defTabSz="914400">
              <a:lnSpc>
                <a:spcPct val="150000"/>
              </a:lnSpc>
              <a:spcBef>
                <a:spcPts val="20"/>
              </a:spcBef>
              <a:spcAft>
                <a:spcPts val="20"/>
              </a:spcAft>
              <a:buNone/>
              <a:defRPr/>
            </a:pPr>
            <a:r>
              <a:rPr lang="ko-KR" altLang="en-US" sz="2200" b="1">
                <a:solidFill>
                  <a:srgbClr val="000000"/>
                </a:solidFill>
                <a:latin typeface="안동엄마까투리"/>
                <a:ea typeface="안동엄마까투리"/>
              </a:rPr>
              <a:t>     </a:t>
            </a:r>
            <a:r>
              <a:rPr lang="ko-KR" altLang="ko-KR" sz="2200" b="1">
                <a:solidFill>
                  <a:srgbClr val="000000"/>
                </a:solidFill>
                <a:latin typeface="안동엄마까투리"/>
                <a:ea typeface="안동엄마까투리"/>
              </a:rPr>
              <a:t>이미 주님을 떠난 사람들은</a:t>
            </a:r>
            <a:endParaRPr lang="ko-KR" altLang="ko-KR" sz="2200" b="1">
              <a:solidFill>
                <a:srgbClr val="000000"/>
              </a:solidFill>
              <a:latin typeface="안동엄마까투리"/>
              <a:ea typeface="안동엄마까투리"/>
            </a:endParaRPr>
          </a:p>
          <a:p>
            <a:pPr lvl="0" defTabSz="914400">
              <a:lnSpc>
                <a:spcPct val="150000"/>
              </a:lnSpc>
              <a:spcBef>
                <a:spcPts val="20"/>
              </a:spcBef>
              <a:spcAft>
                <a:spcPts val="20"/>
              </a:spcAft>
              <a:buNone/>
              <a:defRPr/>
            </a:pPr>
            <a:r>
              <a:rPr lang="ko-KR" altLang="en-US" sz="2200" b="1">
                <a:solidFill>
                  <a:srgbClr val="000000"/>
                </a:solidFill>
                <a:latin typeface="안동엄마까투리"/>
                <a:ea typeface="안동엄마까투리"/>
              </a:rPr>
              <a:t>     </a:t>
            </a:r>
            <a:r>
              <a:rPr lang="ko-KR" altLang="ko-KR" sz="2200" b="1">
                <a:solidFill>
                  <a:srgbClr val="000000"/>
                </a:solidFill>
                <a:latin typeface="안동엄마까투리"/>
                <a:ea typeface="안동엄마까투리"/>
              </a:rPr>
              <a:t>다시 아버지 집으로 돌아오게 하시어</a:t>
            </a:r>
            <a:endParaRPr lang="ko-KR" altLang="ko-KR" sz="2200" b="1">
              <a:solidFill>
                <a:srgbClr val="000000"/>
              </a:solidFill>
              <a:latin typeface="안동엄마까투리"/>
              <a:ea typeface="안동엄마까투리"/>
            </a:endParaRPr>
          </a:p>
          <a:p>
            <a:pPr lvl="0" defTabSz="914400">
              <a:lnSpc>
                <a:spcPct val="150000"/>
              </a:lnSpc>
              <a:spcBef>
                <a:spcPts val="20"/>
              </a:spcBef>
              <a:spcAft>
                <a:spcPts val="20"/>
              </a:spcAft>
              <a:buNone/>
              <a:defRPr/>
            </a:pPr>
            <a:r>
              <a:rPr lang="ko-KR" altLang="en-US" sz="2200" b="1">
                <a:solidFill>
                  <a:srgbClr val="000000"/>
                </a:solidFill>
                <a:latin typeface="안동엄마까투리"/>
                <a:ea typeface="안동엄마까투리"/>
              </a:rPr>
              <a:t>     </a:t>
            </a:r>
            <a:r>
              <a:rPr lang="ko-KR" altLang="ko-KR" sz="2200" b="1">
                <a:solidFill>
                  <a:srgbClr val="000000"/>
                </a:solidFill>
                <a:latin typeface="안동엄마까투리"/>
                <a:ea typeface="안동엄마까투리"/>
              </a:rPr>
              <a:t>굶어 죽는 일이 없게 하소서.</a:t>
            </a:r>
            <a:endParaRPr lang="ko-KR" altLang="ko-KR" sz="2200" b="1">
              <a:solidFill>
                <a:srgbClr val="000000"/>
              </a:solidFill>
              <a:latin typeface="안동엄마까투리"/>
              <a:ea typeface="안동엄마까투리"/>
            </a:endParaRPr>
          </a:p>
          <a:p>
            <a:pPr lvl="0" defTabSz="914400">
              <a:lnSpc>
                <a:spcPct val="150000"/>
              </a:lnSpc>
              <a:spcBef>
                <a:spcPts val="20"/>
              </a:spcBef>
              <a:spcAft>
                <a:spcPts val="20"/>
              </a:spcAft>
              <a:buNone/>
              <a:defRPr/>
            </a:pPr>
            <a:r>
              <a:rPr lang="ko-KR" altLang="ko-KR" sz="2200" b="1">
                <a:solidFill>
                  <a:srgbClr val="000000"/>
                </a:solidFill>
                <a:latin typeface="안동엄마까투리"/>
                <a:ea typeface="안동엄마까투리"/>
              </a:rPr>
              <a:t>●</a:t>
            </a:r>
            <a:r>
              <a:rPr lang="ko-KR" altLang="en-US" sz="2200" b="1">
                <a:solidFill>
                  <a:srgbClr val="000000"/>
                </a:solidFill>
                <a:latin typeface="안동엄마까투리"/>
                <a:ea typeface="안동엄마까투리"/>
              </a:rPr>
              <a:t> </a:t>
            </a:r>
            <a:r>
              <a:rPr lang="ko-KR" altLang="ko-KR" sz="2200" b="1">
                <a:solidFill>
                  <a:srgbClr val="000000"/>
                </a:solidFill>
                <a:latin typeface="안동엄마까투리"/>
                <a:ea typeface="안동엄마까투리"/>
              </a:rPr>
              <a:t>옹졸한 고집에 사로잡힌 사람들이나</a:t>
            </a:r>
            <a:endParaRPr lang="ko-KR" altLang="ko-KR" sz="2200" b="1">
              <a:solidFill>
                <a:srgbClr val="000000"/>
              </a:solidFill>
              <a:latin typeface="안동엄마까투리"/>
              <a:ea typeface="안동엄마까투리"/>
            </a:endParaRPr>
          </a:p>
          <a:p>
            <a:pPr lvl="0" defTabSz="914400">
              <a:lnSpc>
                <a:spcPct val="150000"/>
              </a:lnSpc>
              <a:spcBef>
                <a:spcPts val="20"/>
              </a:spcBef>
              <a:spcAft>
                <a:spcPts val="20"/>
              </a:spcAft>
              <a:buNone/>
              <a:defRPr/>
            </a:pPr>
            <a:r>
              <a:rPr lang="ko-KR" altLang="en-US" sz="2200" b="1">
                <a:solidFill>
                  <a:srgbClr val="000000"/>
                </a:solidFill>
                <a:latin typeface="안동엄마까투리"/>
                <a:ea typeface="안동엄마까투리"/>
              </a:rPr>
              <a:t>     </a:t>
            </a:r>
            <a:r>
              <a:rPr lang="ko-KR" altLang="ko-KR" sz="2200" b="1">
                <a:solidFill>
                  <a:srgbClr val="000000"/>
                </a:solidFill>
                <a:latin typeface="안동엄마까투리"/>
                <a:ea typeface="안동엄마까투리"/>
              </a:rPr>
              <a:t>불목하여 갈린 사람들도 부르시어</a:t>
            </a:r>
            <a:endParaRPr lang="ko-KR" altLang="ko-KR" sz="2200" b="1">
              <a:solidFill>
                <a:srgbClr val="000000"/>
              </a:solidFill>
              <a:latin typeface="안동엄마까투리"/>
              <a:ea typeface="안동엄마까투리"/>
            </a:endParaRPr>
          </a:p>
          <a:p>
            <a:pPr lvl="0" defTabSz="914400">
              <a:lnSpc>
                <a:spcPct val="150000"/>
              </a:lnSpc>
              <a:spcBef>
                <a:spcPts val="20"/>
              </a:spcBef>
              <a:spcAft>
                <a:spcPts val="20"/>
              </a:spcAft>
              <a:buNone/>
              <a:defRPr/>
            </a:pPr>
            <a:r>
              <a:rPr lang="ko-KR" altLang="en-US" sz="2200" b="1">
                <a:solidFill>
                  <a:srgbClr val="000000"/>
                </a:solidFill>
                <a:latin typeface="안동엄마까투리"/>
                <a:ea typeface="안동엄마까투리"/>
              </a:rPr>
              <a:t>     </a:t>
            </a:r>
            <a:r>
              <a:rPr lang="ko-KR" altLang="ko-KR" sz="2200" b="1">
                <a:solidFill>
                  <a:srgbClr val="000000"/>
                </a:solidFill>
                <a:latin typeface="안동엄마까투리"/>
                <a:ea typeface="안동엄마까투리"/>
              </a:rPr>
              <a:t>저희가 모두 같은 신앙을 고백하며</a:t>
            </a:r>
            <a:endParaRPr lang="ko-KR" altLang="ko-KR" sz="2200" b="1">
              <a:solidFill>
                <a:srgbClr val="000000"/>
              </a:solidFill>
              <a:latin typeface="안동엄마까투리"/>
              <a:ea typeface="안동엄마까투리"/>
            </a:endParaRPr>
          </a:p>
          <a:p>
            <a:pPr lvl="0" defTabSz="914400">
              <a:lnSpc>
                <a:spcPct val="150000"/>
              </a:lnSpc>
              <a:spcBef>
                <a:spcPts val="20"/>
              </a:spcBef>
              <a:spcAft>
                <a:spcPts val="20"/>
              </a:spcAft>
              <a:buNone/>
              <a:defRPr/>
            </a:pPr>
            <a:r>
              <a:rPr lang="ko-KR" altLang="en-US" sz="2200" b="1">
                <a:solidFill>
                  <a:srgbClr val="000000"/>
                </a:solidFill>
                <a:latin typeface="안동엄마까투리"/>
                <a:ea typeface="안동엄마까투리"/>
              </a:rPr>
              <a:t>    </a:t>
            </a:r>
            <a:r>
              <a:rPr lang="ko-KR" altLang="ko-KR" sz="2200" b="1">
                <a:solidFill>
                  <a:srgbClr val="000000"/>
                </a:solidFill>
                <a:latin typeface="안동엄마까투리"/>
                <a:ea typeface="안동엄마까투리"/>
              </a:rPr>
              <a:t>한 우리에서 한 목자 밑에 살게 하소서.</a:t>
            </a:r>
            <a:endParaRPr lang="ko-KR" altLang="ko-KR" sz="2200" b="1">
              <a:solidFill>
                <a:srgbClr val="000000"/>
              </a:solidFill>
              <a:latin typeface="안동엄마까투리"/>
              <a:ea typeface="안동엄마까투리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97898" y="344844"/>
            <a:ext cx="6774501" cy="5768300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lvl="0" defTabSz="914400">
              <a:lnSpc>
                <a:spcPct val="150000"/>
              </a:lnSpc>
              <a:spcBef>
                <a:spcPts val="20"/>
              </a:spcBef>
              <a:spcAft>
                <a:spcPts val="20"/>
              </a:spcAft>
              <a:buNone/>
              <a:defRPr/>
            </a:pPr>
            <a:r>
              <a:rPr lang="ko-KR" altLang="ko-KR" sz="2200" b="1">
                <a:solidFill>
                  <a:srgbClr val="000000"/>
                </a:solidFill>
                <a:latin typeface="안동엄마까투리"/>
                <a:ea typeface="안동엄마까투리"/>
              </a:rPr>
              <a:t>○</a:t>
            </a:r>
            <a:r>
              <a:rPr lang="ko-KR" altLang="en-US" sz="2200" b="1">
                <a:solidFill>
                  <a:srgbClr val="000000"/>
                </a:solidFill>
                <a:latin typeface="안동엄마까투리"/>
                <a:ea typeface="안동엄마까투리"/>
              </a:rPr>
              <a:t> </a:t>
            </a:r>
            <a:r>
              <a:rPr lang="ko-KR" altLang="ko-KR" sz="2200" b="1">
                <a:solidFill>
                  <a:srgbClr val="000000"/>
                </a:solidFill>
                <a:latin typeface="안동엄마까투리"/>
                <a:ea typeface="안동엄마까투리"/>
              </a:rPr>
              <a:t>주님, 거룩한 교회를 평화의 깃발로 세우시고</a:t>
            </a:r>
            <a:endParaRPr lang="ko-KR" altLang="ko-KR" sz="2200" b="1">
              <a:solidFill>
                <a:srgbClr val="000000"/>
              </a:solidFill>
              <a:latin typeface="안동엄마까투리"/>
              <a:ea typeface="안동엄마까투리"/>
            </a:endParaRPr>
          </a:p>
          <a:p>
            <a:pPr lvl="0" defTabSz="914400">
              <a:lnSpc>
                <a:spcPct val="150000"/>
              </a:lnSpc>
              <a:spcBef>
                <a:spcPts val="20"/>
              </a:spcBef>
              <a:spcAft>
                <a:spcPts val="20"/>
              </a:spcAft>
              <a:buNone/>
              <a:defRPr/>
            </a:pPr>
            <a:r>
              <a:rPr lang="ko-KR" altLang="en-US" sz="2200" b="1">
                <a:solidFill>
                  <a:srgbClr val="000000"/>
                </a:solidFill>
                <a:latin typeface="안동엄마까투리"/>
                <a:ea typeface="안동엄마까투리"/>
              </a:rPr>
              <a:t>     </a:t>
            </a:r>
            <a:r>
              <a:rPr lang="ko-KR" altLang="ko-KR" sz="2200" b="1">
                <a:solidFill>
                  <a:srgbClr val="000000"/>
                </a:solidFill>
                <a:latin typeface="안동엄마까투리"/>
                <a:ea typeface="안동엄마까투리"/>
              </a:rPr>
              <a:t>모든 나라에 참된 평화를 주시어</a:t>
            </a:r>
            <a:endParaRPr lang="ko-KR" altLang="ko-KR" sz="2200" b="1">
              <a:solidFill>
                <a:srgbClr val="000000"/>
              </a:solidFill>
              <a:latin typeface="안동엄마까투리"/>
              <a:ea typeface="안동엄마까투리"/>
            </a:endParaRPr>
          </a:p>
          <a:p>
            <a:pPr lvl="0" defTabSz="914400">
              <a:lnSpc>
                <a:spcPct val="150000"/>
              </a:lnSpc>
              <a:spcBef>
                <a:spcPts val="20"/>
              </a:spcBef>
              <a:spcAft>
                <a:spcPts val="20"/>
              </a:spcAft>
              <a:buNone/>
              <a:defRPr/>
            </a:pPr>
            <a:r>
              <a:rPr lang="ko-KR" altLang="en-US" sz="2200" b="1">
                <a:solidFill>
                  <a:srgbClr val="000000"/>
                </a:solidFill>
                <a:latin typeface="안동엄마까투리"/>
                <a:ea typeface="안동엄마까투리"/>
              </a:rPr>
              <a:t>     </a:t>
            </a:r>
            <a:r>
              <a:rPr lang="ko-KR" altLang="ko-KR" sz="2200" b="1">
                <a:solidFill>
                  <a:srgbClr val="000000"/>
                </a:solidFill>
                <a:latin typeface="안동엄마까투리"/>
                <a:ea typeface="안동엄마까투리"/>
              </a:rPr>
              <a:t>온 세상 어디서나 입을 모아</a:t>
            </a:r>
            <a:endParaRPr lang="ko-KR" altLang="ko-KR" sz="2200" b="1">
              <a:solidFill>
                <a:srgbClr val="000000"/>
              </a:solidFill>
              <a:latin typeface="안동엄마까투리"/>
              <a:ea typeface="안동엄마까투리"/>
            </a:endParaRPr>
          </a:p>
          <a:p>
            <a:pPr lvl="0" defTabSz="914400">
              <a:lnSpc>
                <a:spcPct val="150000"/>
              </a:lnSpc>
              <a:spcBef>
                <a:spcPts val="20"/>
              </a:spcBef>
              <a:spcAft>
                <a:spcPts val="20"/>
              </a:spcAft>
              <a:buNone/>
              <a:defRPr/>
            </a:pPr>
            <a:r>
              <a:rPr lang="ko-KR" altLang="en-US" sz="2200" b="1">
                <a:solidFill>
                  <a:srgbClr val="000000"/>
                </a:solidFill>
                <a:latin typeface="안동엄마까투리"/>
                <a:ea typeface="안동엄마까투리"/>
              </a:rPr>
              <a:t>     </a:t>
            </a:r>
            <a:r>
              <a:rPr lang="ko-KR" altLang="ko-KR" sz="2200" b="1">
                <a:solidFill>
                  <a:srgbClr val="000000"/>
                </a:solidFill>
                <a:latin typeface="안동엄마까투리"/>
                <a:ea typeface="안동엄마까투리"/>
              </a:rPr>
              <a:t>저희를 구원하신 거룩하신 성심께</a:t>
            </a:r>
            <a:endParaRPr lang="ko-KR" altLang="ko-KR" sz="2200" b="1">
              <a:solidFill>
                <a:srgbClr val="000000"/>
              </a:solidFill>
              <a:latin typeface="안동엄마까투리"/>
              <a:ea typeface="안동엄마까투리"/>
            </a:endParaRPr>
          </a:p>
          <a:p>
            <a:pPr lvl="0" defTabSz="914400">
              <a:lnSpc>
                <a:spcPct val="150000"/>
              </a:lnSpc>
              <a:spcBef>
                <a:spcPts val="20"/>
              </a:spcBef>
              <a:spcAft>
                <a:spcPts val="20"/>
              </a:spcAft>
              <a:buNone/>
              <a:defRPr/>
            </a:pPr>
            <a:r>
              <a:rPr lang="ko-KR" altLang="en-US" sz="2200" b="1">
                <a:solidFill>
                  <a:srgbClr val="000000"/>
                </a:solidFill>
                <a:latin typeface="안동엄마까투리"/>
                <a:ea typeface="안동엄마까투리"/>
              </a:rPr>
              <a:t>     </a:t>
            </a:r>
            <a:r>
              <a:rPr lang="ko-KR" altLang="ko-KR" sz="2200" b="1">
                <a:solidFill>
                  <a:srgbClr val="000000"/>
                </a:solidFill>
                <a:latin typeface="안동엄마까투리"/>
                <a:ea typeface="안동엄마까투리"/>
              </a:rPr>
              <a:t>영원히 찬미와 영광과 흠숭을 드리게 하소서.</a:t>
            </a:r>
            <a:endParaRPr lang="ko-KR" altLang="ko-KR" sz="2200" b="1">
              <a:solidFill>
                <a:srgbClr val="000000"/>
              </a:solidFill>
              <a:latin typeface="안동엄마까투리"/>
              <a:ea typeface="안동엄마까투리"/>
            </a:endParaRPr>
          </a:p>
          <a:p>
            <a:pPr lvl="0" defTabSz="914400">
              <a:lnSpc>
                <a:spcPct val="150000"/>
              </a:lnSpc>
              <a:spcBef>
                <a:spcPts val="20"/>
              </a:spcBef>
              <a:spcAft>
                <a:spcPts val="20"/>
              </a:spcAft>
              <a:buNone/>
              <a:defRPr/>
            </a:pPr>
            <a:endParaRPr lang="ko-KR" altLang="ko-KR" sz="2200" b="1">
              <a:solidFill>
                <a:srgbClr val="000000"/>
              </a:solidFill>
              <a:latin typeface="안동엄마까투리"/>
              <a:ea typeface="안동엄마까투리"/>
            </a:endParaRPr>
          </a:p>
          <a:p>
            <a:pPr lvl="0" defTabSz="914400">
              <a:lnSpc>
                <a:spcPct val="150000"/>
              </a:lnSpc>
              <a:spcBef>
                <a:spcPts val="20"/>
              </a:spcBef>
              <a:spcAft>
                <a:spcPts val="20"/>
              </a:spcAft>
              <a:buNone/>
              <a:defRPr/>
            </a:pPr>
            <a:r>
              <a:rPr lang="ko-KR" altLang="ko-KR" sz="2200" b="1">
                <a:solidFill>
                  <a:srgbClr val="000000"/>
                </a:solidFill>
                <a:latin typeface="안동엄마까투리"/>
                <a:ea typeface="안동엄마까투리"/>
              </a:rPr>
              <a:t>◎</a:t>
            </a:r>
            <a:r>
              <a:rPr lang="ko-KR" altLang="en-US" sz="2200" b="1">
                <a:solidFill>
                  <a:srgbClr val="000000"/>
                </a:solidFill>
                <a:latin typeface="안동엄마까투리"/>
                <a:ea typeface="안동엄마까투리"/>
              </a:rPr>
              <a:t> </a:t>
            </a:r>
            <a:r>
              <a:rPr lang="ko-KR" altLang="ko-KR" sz="2200" b="1">
                <a:solidFill>
                  <a:srgbClr val="000000"/>
                </a:solidFill>
                <a:latin typeface="안동엄마까투리"/>
                <a:ea typeface="안동엄마까투리"/>
              </a:rPr>
              <a:t>아멘.</a:t>
            </a:r>
            <a:endParaRPr lang="ko-KR" altLang="ko-KR" sz="2200" b="1">
              <a:solidFill>
                <a:srgbClr val="000000"/>
              </a:solidFill>
              <a:latin typeface="안동엄마까투리"/>
              <a:ea typeface="안동엄마까투리"/>
            </a:endParaRPr>
          </a:p>
          <a:p>
            <a:pPr lvl="0" defTabSz="914400">
              <a:lnSpc>
                <a:spcPct val="150000"/>
              </a:lnSpc>
              <a:spcBef>
                <a:spcPts val="20"/>
              </a:spcBef>
              <a:spcAft>
                <a:spcPts val="20"/>
              </a:spcAft>
              <a:buNone/>
              <a:defRPr/>
            </a:pPr>
            <a:r>
              <a:rPr lang="ko-KR" altLang="ko-KR" sz="2200" b="1">
                <a:solidFill>
                  <a:srgbClr val="000000"/>
                </a:solidFill>
                <a:latin typeface="안동엄마까투리"/>
                <a:ea typeface="안동엄마까투리"/>
              </a:rPr>
              <a:t>○</a:t>
            </a:r>
            <a:r>
              <a:rPr lang="ko-KR" altLang="en-US" sz="2200" b="1">
                <a:solidFill>
                  <a:srgbClr val="000000"/>
                </a:solidFill>
                <a:latin typeface="안동엄마까투리"/>
                <a:ea typeface="안동엄마까투리"/>
              </a:rPr>
              <a:t> </a:t>
            </a:r>
            <a:r>
              <a:rPr lang="ko-KR" altLang="ko-KR" sz="2200" b="1">
                <a:solidFill>
                  <a:srgbClr val="000000"/>
                </a:solidFill>
                <a:latin typeface="안동엄마까투리"/>
                <a:ea typeface="안동엄마까투리"/>
              </a:rPr>
              <a:t>예수 성심,</a:t>
            </a:r>
            <a:endParaRPr lang="ko-KR" altLang="ko-KR" sz="2200" b="1">
              <a:solidFill>
                <a:srgbClr val="000000"/>
              </a:solidFill>
              <a:latin typeface="안동엄마까투리"/>
              <a:ea typeface="안동엄마까투리"/>
            </a:endParaRPr>
          </a:p>
          <a:p>
            <a:pPr lvl="0" defTabSz="914400">
              <a:lnSpc>
                <a:spcPct val="150000"/>
              </a:lnSpc>
              <a:spcBef>
                <a:spcPts val="20"/>
              </a:spcBef>
              <a:spcAft>
                <a:spcPts val="20"/>
              </a:spcAft>
              <a:buNone/>
              <a:defRPr/>
            </a:pPr>
            <a:r>
              <a:rPr lang="ko-KR" altLang="ko-KR" sz="2200" b="1">
                <a:solidFill>
                  <a:srgbClr val="000000"/>
                </a:solidFill>
                <a:latin typeface="안동엄마까투리"/>
                <a:ea typeface="안동엄마까투리"/>
              </a:rPr>
              <a:t>●</a:t>
            </a:r>
            <a:r>
              <a:rPr lang="ko-KR" altLang="en-US" sz="2200" b="1">
                <a:solidFill>
                  <a:srgbClr val="000000"/>
                </a:solidFill>
                <a:latin typeface="안동엄마까투리"/>
                <a:ea typeface="안동엄마까투리"/>
              </a:rPr>
              <a:t> </a:t>
            </a:r>
            <a:r>
              <a:rPr lang="ko-KR" altLang="ko-KR" sz="2200" b="1">
                <a:solidFill>
                  <a:srgbClr val="000000"/>
                </a:solidFill>
                <a:latin typeface="안동엄마까투리"/>
                <a:ea typeface="안동엄마까투리"/>
              </a:rPr>
              <a:t>이 세상에 주님의 나라를 세우소서.</a:t>
            </a:r>
            <a:endParaRPr lang="ko-KR" altLang="ko-KR" sz="2200" b="1">
              <a:solidFill>
                <a:srgbClr val="000000"/>
              </a:solidFill>
              <a:latin typeface="안동엄마까투리"/>
              <a:ea typeface="안동엄마까투리"/>
            </a:endParaRPr>
          </a:p>
          <a:p>
            <a:pPr lvl="0" defTabSz="914400">
              <a:lnSpc>
                <a:spcPct val="150000"/>
              </a:lnSpc>
              <a:spcBef>
                <a:spcPts val="20"/>
              </a:spcBef>
              <a:spcAft>
                <a:spcPts val="20"/>
              </a:spcAft>
              <a:buNone/>
              <a:defRPr/>
            </a:pPr>
            <a:endParaRPr lang="ko-KR" altLang="ko-KR" sz="2200" b="1">
              <a:solidFill>
                <a:srgbClr val="000000"/>
              </a:solidFill>
              <a:latin typeface="안동엄마까투리"/>
              <a:ea typeface="안동엄마까투리"/>
            </a:endParaRPr>
          </a:p>
          <a:p>
            <a:pPr lvl="0" defTabSz="914400">
              <a:lnSpc>
                <a:spcPct val="150000"/>
              </a:lnSpc>
              <a:spcBef>
                <a:spcPts val="20"/>
              </a:spcBef>
              <a:spcAft>
                <a:spcPts val="20"/>
              </a:spcAft>
              <a:buNone/>
              <a:defRPr/>
            </a:pPr>
            <a:r>
              <a:rPr lang="ko-KR" altLang="en-US" sz="2600" b="1">
                <a:solidFill>
                  <a:srgbClr val="000000"/>
                </a:solidFill>
                <a:latin typeface="안동엄마까투리"/>
                <a:ea typeface="안동엄마까투리"/>
              </a:rPr>
              <a:t>영광송</a:t>
            </a:r>
            <a:endParaRPr lang="ko-KR" altLang="en-US" sz="2600" b="1">
              <a:solidFill>
                <a:srgbClr val="000000"/>
              </a:solidFill>
              <a:latin typeface="안동엄마까투리"/>
              <a:ea typeface="안동엄마까투리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" y="3136"/>
            <a:ext cx="9143999" cy="6854864"/>
            <a:chOff x="1" y="3136"/>
            <a:chExt cx="9143999" cy="6854864"/>
          </a:xfrm>
        </p:grpSpPr>
        <p:pic>
          <p:nvPicPr>
            <p:cNvPr id="3074" name="Picture 2"/>
            <p:cNvPicPr>
              <a:picLocks noChangeArrowheads="1"/>
            </p:cNvPicPr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1" y="3136"/>
              <a:ext cx="9143999" cy="6854864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8" name="직사각형 7"/>
            <p:cNvSpPr/>
            <p:nvPr/>
          </p:nvSpPr>
          <p:spPr>
            <a:xfrm>
              <a:off x="899592" y="1656656"/>
              <a:ext cx="2228056" cy="5482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ko-KR" altLang="en-US" sz="3000" b="1">
                  <a:solidFill>
                    <a:srgbClr val="6E2257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휴먼모음T"/>
                  <a:ea typeface="휴먼모음T"/>
                </a:rPr>
                <a:t>시작 기도  </a:t>
              </a:r>
              <a:endParaRPr lang="ko-KR" altLang="en-US" sz="3000" b="1">
                <a:solidFill>
                  <a:srgbClr val="6E2257"/>
                </a:solidFill>
                <a:latin typeface="휴먼모음T"/>
                <a:ea typeface="휴먼모음T"/>
              </a:endParaRPr>
            </a:p>
          </p:txBody>
        </p:sp>
        <p:sp>
          <p:nvSpPr>
            <p:cNvPr id="9" name="내용 개체 틀 2"/>
            <p:cNvSpPr txBox="1"/>
            <p:nvPr/>
          </p:nvSpPr>
          <p:spPr>
            <a:xfrm>
              <a:off x="3131840" y="1556791"/>
              <a:ext cx="4752528" cy="2520281"/>
            </a:xfrm>
            <a:prstGeom prst="rect">
              <a:avLst/>
            </a:prstGeom>
          </p:spPr>
          <p:txBody>
            <a:bodyPr vert="horz" lIns="91440" tIns="45720" rIns="91440" bIns="45720">
              <a:noAutofit/>
            </a:bodyPr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3600"/>
                </a:lnSpc>
                <a:spcBef>
                  <a:spcPts val="0"/>
                </a:spcBef>
                <a:buFont typeface="Arial"/>
                <a:buNone/>
                <a:defRPr/>
              </a:pPr>
              <a:r>
                <a:rPr lang="ko-KR" altLang="en-US" sz="2200" b="1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휴먼모음T"/>
                  <a:ea typeface="휴먼모음T"/>
                </a:rPr>
                <a:t>오소서, 성령님.</a:t>
              </a:r>
            </a:p>
            <a:p>
              <a:pPr marL="0" indent="0">
                <a:lnSpc>
                  <a:spcPts val="3600"/>
                </a:lnSpc>
                <a:spcBef>
                  <a:spcPts val="0"/>
                </a:spcBef>
                <a:buFont typeface="Arial"/>
                <a:buNone/>
                <a:defRPr/>
              </a:pPr>
              <a:r>
                <a:rPr lang="ko-KR" altLang="en-US" sz="2200" b="1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휴먼모음T"/>
                  <a:ea typeface="휴먼모음T"/>
                </a:rPr>
                <a:t>저희 마음을 성령으로 가득 채우시어</a:t>
              </a:r>
            </a:p>
            <a:p>
              <a:pPr marL="0" indent="0">
                <a:lnSpc>
                  <a:spcPts val="3600"/>
                </a:lnSpc>
                <a:spcBef>
                  <a:spcPts val="0"/>
                </a:spcBef>
                <a:buFont typeface="Arial"/>
                <a:buNone/>
                <a:defRPr/>
              </a:pPr>
              <a:r>
                <a:rPr lang="ko-KR" altLang="en-US" sz="2200" b="1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휴먼모음T"/>
                  <a:ea typeface="휴먼모음T"/>
                </a:rPr>
                <a:t>저희 안에 사랑의 불이 타오르게 하소서.</a:t>
              </a:r>
            </a:p>
            <a:p>
              <a:pPr marL="0" indent="0">
                <a:lnSpc>
                  <a:spcPts val="3600"/>
                </a:lnSpc>
                <a:spcBef>
                  <a:spcPts val="0"/>
                </a:spcBef>
                <a:buFont typeface="Arial"/>
                <a:buNone/>
                <a:defRPr/>
              </a:pPr>
              <a:r>
                <a:rPr lang="ko-KR" altLang="en-US" sz="2200" b="1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휴먼모음T"/>
                  <a:ea typeface="휴먼모음T"/>
                </a:rPr>
                <a:t>우리 주 그리스도를 통하여 비나이다.</a:t>
              </a:r>
            </a:p>
            <a:p>
              <a:pPr marL="0" indent="0">
                <a:lnSpc>
                  <a:spcPts val="3600"/>
                </a:lnSpc>
                <a:spcBef>
                  <a:spcPts val="0"/>
                </a:spcBef>
                <a:buFont typeface="Arial"/>
                <a:buNone/>
                <a:defRPr/>
              </a:pPr>
              <a:r>
                <a:rPr lang="ko-KR" altLang="en-US" sz="2200" b="1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휴먼모음T"/>
                  <a:ea typeface="휴먼모음T"/>
                </a:rPr>
                <a:t>◎ 아멘.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"/>
          <p:cNvSpPr txBox="1"/>
          <p:nvPr/>
        </p:nvSpPr>
        <p:spPr>
          <a:xfrm>
            <a:off x="1331640" y="980728"/>
            <a:ext cx="7200800" cy="4198967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None/>
              <a:defRPr/>
            </a:pPr>
            <a:r>
              <a:rPr lang="ko-KR" altLang="en-US" sz="3000" b="1">
                <a:solidFill>
                  <a:srgbClr val="000000"/>
                </a:solidFill>
                <a:effectLst/>
                <a:latin typeface="안동엄마까투리"/>
                <a:ea typeface="안동엄마까투리"/>
              </a:rPr>
              <a:t>오늘은</a:t>
            </a:r>
            <a:r>
              <a:rPr lang="en-US" altLang="ko-KR" sz="3000" b="1">
                <a:solidFill>
                  <a:srgbClr val="000000"/>
                </a:solidFill>
                <a:effectLst/>
                <a:latin typeface="안동엄마까투리"/>
                <a:ea typeface="안동엄마까투리"/>
              </a:rPr>
              <a:t>...</a:t>
            </a:r>
            <a:endParaRPr lang="en-US" altLang="ko-KR" sz="3000" b="1">
              <a:solidFill>
                <a:srgbClr val="000000"/>
              </a:solidFill>
              <a:effectLst/>
              <a:latin typeface="안동엄마까투리"/>
              <a:ea typeface="안동엄마까투리"/>
            </a:endParaRPr>
          </a:p>
          <a:p>
            <a:pPr marL="456960" lvl="0" indent="-456960" defTabSz="9144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ko-KR" altLang="en-US" sz="3000" b="1">
                <a:solidFill>
                  <a:srgbClr val="000000"/>
                </a:solidFill>
                <a:effectLst/>
                <a:latin typeface="안동엄마까투리"/>
                <a:ea typeface="안동엄마까투리"/>
              </a:rPr>
              <a:t>시작 기도</a:t>
            </a:r>
            <a:endParaRPr lang="ko-KR" altLang="en-US" sz="3000" b="1">
              <a:solidFill>
                <a:srgbClr val="000000"/>
              </a:solidFill>
              <a:effectLst/>
              <a:latin typeface="안동엄마까투리"/>
              <a:ea typeface="안동엄마까투리"/>
            </a:endParaRPr>
          </a:p>
          <a:p>
            <a:pPr marL="456960" lvl="0" indent="-456960" defTabSz="9144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ko-KR" altLang="en-US" sz="3000" b="1">
                <a:solidFill>
                  <a:srgbClr val="000000"/>
                </a:solidFill>
                <a:effectLst/>
                <a:latin typeface="안동엄마까투리"/>
                <a:ea typeface="안동엄마까투리"/>
              </a:rPr>
              <a:t>성가로 찬양하는 우리들</a:t>
            </a:r>
            <a:r>
              <a:rPr lang="en-US" altLang="ko-KR" sz="3000" b="1">
                <a:solidFill>
                  <a:srgbClr val="000000"/>
                </a:solidFill>
                <a:effectLst/>
                <a:latin typeface="안동엄마까투리"/>
                <a:ea typeface="안동엄마까투리"/>
              </a:rPr>
              <a:t>...</a:t>
            </a:r>
            <a:endParaRPr lang="en-US" altLang="ko-KR" sz="3000" b="1">
              <a:solidFill>
                <a:srgbClr val="000000"/>
              </a:solidFill>
              <a:effectLst/>
              <a:latin typeface="안동엄마까투리"/>
              <a:ea typeface="안동엄마까투리"/>
            </a:endParaRPr>
          </a:p>
          <a:p>
            <a:pPr marL="456960" lvl="0" indent="-456960" defTabSz="9144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ko-KR" altLang="en-US" sz="3000" b="1">
                <a:solidFill>
                  <a:srgbClr val="000000"/>
                </a:solidFill>
                <a:effectLst/>
                <a:latin typeface="안동엄마까투리"/>
                <a:ea typeface="안동엄마까투리"/>
              </a:rPr>
              <a:t>복습</a:t>
            </a:r>
            <a:r>
              <a:rPr lang="en-US" altLang="ko-KR" sz="3000" b="1">
                <a:solidFill>
                  <a:srgbClr val="000000"/>
                </a:solidFill>
                <a:effectLst/>
                <a:latin typeface="안동엄마까투리"/>
                <a:ea typeface="안동엄마까투리"/>
              </a:rPr>
              <a:t>: </a:t>
            </a:r>
            <a:r>
              <a:rPr lang="ko-KR" altLang="en-US" sz="3000" b="1">
                <a:solidFill>
                  <a:srgbClr val="000000"/>
                </a:solidFill>
                <a:effectLst/>
                <a:latin typeface="안동엄마까투리"/>
                <a:ea typeface="안동엄마까투리"/>
              </a:rPr>
              <a:t>제</a:t>
            </a:r>
            <a:r>
              <a:rPr lang="en-US" altLang="ko-KR" sz="3000" b="1">
                <a:solidFill>
                  <a:srgbClr val="000000"/>
                </a:solidFill>
                <a:effectLst/>
                <a:latin typeface="안동엄마까투리"/>
                <a:ea typeface="안동엄마까투리"/>
              </a:rPr>
              <a:t>7</a:t>
            </a:r>
            <a:r>
              <a:rPr lang="ko-KR" altLang="en-US" sz="3000" b="1">
                <a:solidFill>
                  <a:srgbClr val="000000"/>
                </a:solidFill>
                <a:effectLst/>
                <a:latin typeface="안동엄마까투리"/>
                <a:ea typeface="안동엄마까투리"/>
              </a:rPr>
              <a:t>과 </a:t>
            </a:r>
            <a:r>
              <a:rPr lang="ko-KR" altLang="en-US" sz="3000" b="1">
                <a:solidFill>
                  <a:srgbClr val="000000"/>
                </a:solidFill>
                <a:latin typeface="안동엄마까투리"/>
                <a:ea typeface="안동엄마까투리"/>
              </a:rPr>
              <a:t>예수님께서 세례를 받으셨어요</a:t>
            </a:r>
            <a:endParaRPr lang="ko-KR" altLang="en-US" sz="3000" b="1">
              <a:solidFill>
                <a:srgbClr val="000000"/>
              </a:solidFill>
              <a:latin typeface="안동엄마까투리"/>
              <a:ea typeface="안동엄마까투리"/>
            </a:endParaRPr>
          </a:p>
          <a:p>
            <a:pPr marL="456960" lvl="0" indent="-456960" defTabSz="9144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ko-KR" altLang="en-US" sz="3000" b="1">
                <a:solidFill>
                  <a:srgbClr val="000000"/>
                </a:solidFill>
                <a:latin typeface="안동엄마까투리"/>
                <a:ea typeface="안동엄마까투리"/>
              </a:rPr>
              <a:t>제</a:t>
            </a:r>
            <a:r>
              <a:rPr lang="en-US" altLang="ko-KR" sz="3000" b="1">
                <a:solidFill>
                  <a:srgbClr val="000000"/>
                </a:solidFill>
                <a:latin typeface="안동엄마까투리"/>
                <a:ea typeface="안동엄마까투리"/>
              </a:rPr>
              <a:t>8</a:t>
            </a:r>
            <a:r>
              <a:rPr lang="ko-KR" altLang="en-US" sz="3000" b="1">
                <a:solidFill>
                  <a:srgbClr val="000000"/>
                </a:solidFill>
                <a:latin typeface="안동엄마까투리"/>
                <a:ea typeface="안동엄마까투리"/>
              </a:rPr>
              <a:t>과 씨 뿌리는 사람의 비유</a:t>
            </a:r>
            <a:endParaRPr lang="ko-KR" altLang="en-US" sz="3000" b="1">
              <a:solidFill>
                <a:srgbClr val="000000"/>
              </a:solidFill>
              <a:latin typeface="안동엄마까투리"/>
              <a:ea typeface="안동엄마까투리"/>
            </a:endParaRPr>
          </a:p>
          <a:p>
            <a:pPr marL="456960" lvl="0" indent="-456960" defTabSz="9144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ko-KR" altLang="en-US" sz="3000" b="1">
                <a:solidFill>
                  <a:srgbClr val="000000"/>
                </a:solidFill>
                <a:effectLst/>
                <a:latin typeface="안동엄마까투리"/>
                <a:ea typeface="안동엄마까투리"/>
              </a:rPr>
              <a:t>마침 기도</a:t>
            </a:r>
            <a:endParaRPr lang="ko-KR" altLang="en-US" sz="3000" b="1">
              <a:solidFill>
                <a:srgbClr val="000000"/>
              </a:solidFill>
              <a:effectLst/>
              <a:latin typeface="안동엄마까투리"/>
              <a:ea typeface="안동엄마까투리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67544" y="57609"/>
            <a:ext cx="5976664" cy="666251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" name="TextBox 7"/>
          <p:cNvSpPr txBox="1"/>
          <p:nvPr/>
        </p:nvSpPr>
        <p:spPr>
          <a:xfrm>
            <a:off x="6568275" y="188640"/>
            <a:ext cx="2468221" cy="1523955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marL="0" lvl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mn-ea"/>
              <a:buNone/>
              <a:defRPr/>
            </a:pPr>
            <a:r>
              <a:rPr kumimoji="0" lang="ko-KR" altLang="en-US" sz="2800" b="1" i="0" u="none" strike="noStrike" kern="1200" cap="none" spc="0" normalizeH="0" baseline="0">
                <a:solidFill>
                  <a:srgbClr val="000000"/>
                </a:solidFill>
                <a:latin typeface="안동엄마까투리"/>
                <a:ea typeface="안동엄마까투리"/>
              </a:rPr>
              <a:t>성가로 찬양하는</a:t>
            </a:r>
          </a:p>
          <a:p>
            <a:pPr marL="0" lvl="0" indent="0" algn="ctr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mn-ea"/>
              <a:buNone/>
              <a:defRPr/>
            </a:pPr>
            <a:r>
              <a:rPr kumimoji="0" lang="ko-KR" altLang="en-US" sz="3500" b="1" i="0" u="none" strike="noStrike" kern="1200" cap="none" spc="0" normalizeH="0" baseline="0">
                <a:solidFill>
                  <a:srgbClr val="0000FF"/>
                </a:solidFill>
                <a:latin typeface="안동엄마까투리"/>
                <a:ea typeface="안동엄마까투리"/>
              </a:rPr>
              <a:t>우리들</a:t>
            </a:r>
            <a:r>
              <a:rPr kumimoji="0" lang="en-US" altLang="ko-KR" sz="2800" b="1" i="0" u="none" strike="noStrike" kern="1200" cap="none" spc="0" normalizeH="0" baseline="0">
                <a:solidFill>
                  <a:srgbClr val="000000"/>
                </a:solidFill>
                <a:latin typeface="안동엄마까투리"/>
                <a:ea typeface="안동엄마까투리"/>
              </a:rPr>
              <a:t>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51302" y="347361"/>
            <a:ext cx="7841395" cy="61632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내용 개체 틀 4"/>
          <p:cNvSpPr>
            <a:spLocks noGrp="1"/>
          </p:cNvSpPr>
          <p:nvPr/>
        </p:nvSpPr>
        <p:spPr>
          <a:xfrm>
            <a:off x="467544" y="476672"/>
            <a:ext cx="8388424" cy="4320480"/>
          </a:xfrm>
          <a:prstGeom prst="rect">
            <a:avLst/>
          </a:prstGeom>
        </p:spPr>
        <p:txBody>
          <a:bodyPr vert="horz" lIns="91440" tIns="45720" rIns="91440" bIns="45720">
            <a:normAutofit lnSpcReduction="10000"/>
          </a:bodyPr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9900"/>
              </a:buClr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36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안동엄마까투리"/>
                <a:ea typeface="안동엄마까투리"/>
              </a:rPr>
              <a:t>기도</a:t>
            </a:r>
            <a:endParaRPr xmlns:mc="http://schemas.openxmlformats.org/markup-compatibility/2006" xmlns:hp="http://schemas.haansoft.com/office/presentation/8.0" kumimoji="0" lang="ko-KR" altLang="en-US" sz="3600" b="0" i="0" u="none" strike="noStrike" kern="1200" cap="none" spc="0" normalizeH="0" baseline="0" mc:Ignorable="hp" hp:hslEmbossed="0">
              <a:solidFill>
                <a:srgbClr val="000000"/>
              </a:solidFill>
              <a:latin typeface="안동엄마까투리"/>
              <a:ea typeface="안동엄마까투리"/>
            </a:endParaRPr>
          </a:p>
          <a:p>
            <a:pPr marL="399840" lvl="0" indent="-39984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9900"/>
              </a:buClr>
              <a:buFont typeface="Arial"/>
              <a:buChar char="•"/>
              <a:defRPr/>
            </a:pPr>
            <a:endParaRPr xmlns:mc="http://schemas.openxmlformats.org/markup-compatibility/2006" xmlns:hp="http://schemas.haansoft.com/office/presentation/8.0" kumimoji="0" lang="ko-KR" altLang="en-US" sz="3000" b="0" i="0" u="none" strike="noStrike" kern="1200" cap="none" spc="0" normalizeH="0" baseline="0" mc:Ignorable="hp" hp:hslEmbossed="0">
              <a:solidFill>
                <a:srgbClr val="000000"/>
              </a:solidFill>
              <a:effectLst/>
              <a:latin typeface="안동엄마까투리"/>
              <a:ea typeface="안동엄마까투리"/>
            </a:endParaRPr>
          </a:p>
          <a:p>
            <a:pPr marL="0" lvl="0" indent="0" algn="l" defTabSz="914400">
              <a:spcBef>
                <a:spcPct val="20000"/>
              </a:spcBef>
              <a:buClr>
                <a:srgbClr val="ff9900"/>
              </a:buClr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3000" b="0" i="0" u="none" strike="noStrike" kern="1200" cap="none" spc="0" normalizeH="0" baseline="0" mc:Ignorable="hp" hp:hslEmbossed="0">
                <a:solidFill>
                  <a:srgbClr val="000000"/>
                </a:solidFill>
                <a:effectLst/>
                <a:latin typeface="안동엄마까투리"/>
                <a:ea typeface="안동엄마까투리"/>
              </a:rPr>
              <a:t>하느님과 이야기하는 것이 </a:t>
            </a:r>
            <a:r>
              <a:rPr xmlns:mc="http://schemas.openxmlformats.org/markup-compatibility/2006" xmlns:hp="http://schemas.haansoft.com/office/presentation/8.0" kumimoji="0" lang="en-US" altLang="ko-KR" sz="3000" b="0" i="0" u="none" strike="noStrike" kern="1200" cap="none" spc="0" normalizeH="0" baseline="0" mc:Ignorable="hp" hp:hslEmbossed="0">
                <a:solidFill>
                  <a:srgbClr val="000000"/>
                </a:solidFill>
                <a:effectLst/>
                <a:latin typeface="안동엄마까투리"/>
                <a:ea typeface="안동엄마까투리"/>
              </a:rPr>
              <a:t>‘</a:t>
            </a:r>
            <a:r>
              <a:rPr xmlns:mc="http://schemas.openxmlformats.org/markup-compatibility/2006" xmlns:hp="http://schemas.haansoft.com/office/presentation/8.0" kumimoji="0" lang="ko-KR" altLang="en-US" sz="3000" b="0" i="0" u="none" strike="noStrike" kern="1200" cap="none" spc="0" normalizeH="0" baseline="0" mc:Ignorable="hp" hp:hslEmbossed="0">
                <a:solidFill>
                  <a:srgbClr val="000000"/>
                </a:solidFill>
                <a:effectLst/>
                <a:latin typeface="안동엄마까투리"/>
                <a:ea typeface="안동엄마까투리"/>
              </a:rPr>
              <a:t>ㅁㅁ</a:t>
            </a:r>
            <a:r>
              <a:rPr xmlns:mc="http://schemas.openxmlformats.org/markup-compatibility/2006" xmlns:hp="http://schemas.haansoft.com/office/presentation/8.0" kumimoji="0" lang="en-US" altLang="ko-KR" sz="3000" b="0" i="0" u="none" strike="noStrike" kern="1200" cap="none" spc="0" normalizeH="0" baseline="0" mc:Ignorable="hp" hp:hslEmbossed="0">
                <a:solidFill>
                  <a:srgbClr val="000000"/>
                </a:solidFill>
                <a:effectLst/>
                <a:latin typeface="안동엄마까투리"/>
                <a:ea typeface="안동엄마까투리"/>
              </a:rPr>
              <a:t>’</a:t>
            </a:r>
            <a:r>
              <a:rPr xmlns:mc="http://schemas.openxmlformats.org/markup-compatibility/2006" xmlns:hp="http://schemas.haansoft.com/office/presentation/8.0" kumimoji="0" lang="ko-KR" altLang="en-US" sz="3000" b="0" i="0" u="none" strike="noStrike" kern="1200" cap="none" spc="0" normalizeH="0" baseline="0" mc:Ignorable="hp" hp:hslEmbossed="0">
                <a:solidFill>
                  <a:srgbClr val="000000"/>
                </a:solidFill>
                <a:effectLst/>
                <a:latin typeface="안동엄마까투리"/>
                <a:ea typeface="안동엄마까투리"/>
              </a:rPr>
              <a:t>입니다</a:t>
            </a:r>
            <a:r>
              <a:rPr xmlns:mc="http://schemas.openxmlformats.org/markup-compatibility/2006" xmlns:hp="http://schemas.haansoft.com/office/presentation/8.0" kumimoji="0" lang="en-US" altLang="ko-KR" sz="3000" b="0" i="0" u="none" strike="noStrike" kern="1200" cap="none" spc="0" normalizeH="0" baseline="0" mc:Ignorable="hp" hp:hslEmbossed="0">
                <a:solidFill>
                  <a:srgbClr val="000000"/>
                </a:solidFill>
                <a:effectLst/>
                <a:latin typeface="안동엄마까투리"/>
                <a:ea typeface="안동엄마까투리"/>
              </a:rPr>
              <a:t>.</a:t>
            </a:r>
            <a:endParaRPr xmlns:mc="http://schemas.openxmlformats.org/markup-compatibility/2006" xmlns:hp="http://schemas.haansoft.com/office/presentation/8.0" kumimoji="0" lang="en-US" altLang="ko-KR" sz="3000" b="0" i="0" u="none" strike="noStrike" kern="1200" cap="none" spc="0" normalizeH="0" baseline="0" mc:Ignorable="hp" hp:hslEmbossed="0">
              <a:solidFill>
                <a:srgbClr val="000000"/>
              </a:solidFill>
              <a:effectLst/>
              <a:latin typeface="안동엄마까투리"/>
              <a:ea typeface="안동엄마까투리"/>
            </a:endParaRPr>
          </a:p>
          <a:p>
            <a:pPr marL="0" lvl="0" indent="0" algn="l" defTabSz="914400">
              <a:spcBef>
                <a:spcPct val="20000"/>
              </a:spcBef>
              <a:buClr>
                <a:srgbClr val="ff9900"/>
              </a:buClr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3000" b="0" i="0" u="none" strike="noStrike" kern="1200" cap="none" spc="0" normalizeH="0" baseline="0" mc:Ignorable="hp" hp:hslEmbossed="0">
              <a:solidFill>
                <a:srgbClr val="000000"/>
              </a:solidFill>
              <a:effectLst/>
              <a:latin typeface="안동엄마까투리"/>
              <a:ea typeface="안동엄마까투리"/>
            </a:endParaRPr>
          </a:p>
          <a:p>
            <a:pPr marL="0" lvl="0" indent="0" algn="l" defTabSz="914400">
              <a:spcBef>
                <a:spcPct val="20000"/>
              </a:spcBef>
              <a:buClr>
                <a:srgbClr val="ff9900"/>
              </a:buClr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3000" b="0" i="0" u="none" strike="noStrike" kern="1200" cap="none" spc="0" normalizeH="0" baseline="0" mc:Ignorable="hp" hp:hslEmbossed="0">
                <a:solidFill>
                  <a:srgbClr val="000000"/>
                </a:solidFill>
                <a:effectLst/>
                <a:latin typeface="안동엄마까투리"/>
                <a:ea typeface="안동엄마까투리"/>
              </a:rPr>
              <a:t>그러므로 기도는 하느님의 말씀을 ㅁㅁㅁ 이기도 하고</a:t>
            </a:r>
            <a:r>
              <a:rPr xmlns:mc="http://schemas.openxmlformats.org/markup-compatibility/2006" xmlns:hp="http://schemas.haansoft.com/office/presentation/8.0" kumimoji="0" lang="en-US" altLang="ko-KR" sz="3000" b="0" i="0" u="none" strike="noStrike" kern="1200" cap="none" spc="0" normalizeH="0" baseline="0" mc:Ignorable="hp" hp:hslEmbossed="0">
                <a:solidFill>
                  <a:srgbClr val="000000"/>
                </a:solidFill>
                <a:effectLst/>
                <a:latin typeface="안동엄마까투리"/>
                <a:ea typeface="안동엄마까투리"/>
              </a:rPr>
              <a:t>,</a:t>
            </a:r>
            <a:endParaRPr xmlns:mc="http://schemas.openxmlformats.org/markup-compatibility/2006" xmlns:hp="http://schemas.haansoft.com/office/presentation/8.0" kumimoji="0" lang="en-US" altLang="ko-KR" sz="3000" b="0" i="0" u="none" strike="noStrike" kern="1200" cap="none" spc="0" normalizeH="0" baseline="0" mc:Ignorable="hp" hp:hslEmbossed="0">
              <a:solidFill>
                <a:srgbClr val="000000"/>
              </a:solidFill>
              <a:effectLst/>
              <a:latin typeface="안동엄마까투리"/>
              <a:ea typeface="안동엄마까투리"/>
            </a:endParaRPr>
          </a:p>
          <a:p>
            <a:pPr marL="0" lvl="0" indent="0" algn="l" defTabSz="914400">
              <a:spcBef>
                <a:spcPct val="20000"/>
              </a:spcBef>
              <a:buClr>
                <a:srgbClr val="ff9900"/>
              </a:buClr>
              <a:buNone/>
              <a:defRPr/>
            </a:pPr>
            <a:endParaRPr xmlns:mc="http://schemas.openxmlformats.org/markup-compatibility/2006" xmlns:hp="http://schemas.haansoft.com/office/presentation/8.0" kumimoji="0" lang="en-US" altLang="ko-KR" sz="3000" b="0" i="0" u="none" strike="noStrike" kern="1200" cap="none" spc="0" normalizeH="0" baseline="0" mc:Ignorable="hp" hp:hslEmbossed="0">
              <a:solidFill>
                <a:srgbClr val="000000"/>
              </a:solidFill>
              <a:effectLst/>
              <a:latin typeface="안동엄마까투리"/>
              <a:ea typeface="안동엄마까투리"/>
            </a:endParaRPr>
          </a:p>
          <a:p>
            <a:pPr marL="0" lvl="0" indent="0" algn="l" defTabSz="914400">
              <a:spcBef>
                <a:spcPct val="20000"/>
              </a:spcBef>
              <a:buClr>
                <a:srgbClr val="ff9900"/>
              </a:buClr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3000" b="0" i="0" u="none" strike="noStrike" kern="1200" cap="none" spc="0" normalizeH="0" baseline="0" mc:Ignorable="hp" hp:hslEmbossed="0">
                <a:solidFill>
                  <a:srgbClr val="000000"/>
                </a:solidFill>
                <a:effectLst/>
                <a:latin typeface="안동엄마까투리"/>
                <a:ea typeface="안동엄마까투리"/>
              </a:rPr>
              <a:t>내가 바라는 것을 ㅁㅁㅁㅁ 이기도 합니다</a:t>
            </a:r>
            <a:r>
              <a:rPr xmlns:mc="http://schemas.openxmlformats.org/markup-compatibility/2006" xmlns:hp="http://schemas.haansoft.com/office/presentation/8.0" kumimoji="0" lang="en-US" altLang="ko-KR" sz="3000" b="0" i="0" u="none" strike="noStrike" kern="1200" cap="none" spc="0" normalizeH="0" baseline="0" mc:Ignorable="hp" hp:hslEmbossed="0">
                <a:solidFill>
                  <a:srgbClr val="000000"/>
                </a:solidFill>
                <a:effectLst/>
                <a:latin typeface="안동엄마까투리"/>
                <a:ea typeface="안동엄마까투리"/>
              </a:rPr>
              <a:t>.</a:t>
            </a:r>
            <a:endParaRPr xmlns:mc="http://schemas.openxmlformats.org/markup-compatibility/2006" xmlns:hp="http://schemas.haansoft.com/office/presentation/8.0" kumimoji="0" lang="en-US" altLang="ko-KR" sz="3000" b="0" i="0" u="none" strike="noStrike" kern="1200" cap="none" spc="0" normalizeH="0" baseline="0" mc:Ignorable="hp" hp:hslEmbossed="0">
              <a:solidFill>
                <a:srgbClr val="000000"/>
              </a:solidFill>
              <a:effectLst/>
              <a:latin typeface="안동엄마까투리"/>
              <a:ea typeface="안동엄마까투리"/>
            </a:endParaRPr>
          </a:p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9900"/>
              </a:buClr>
              <a:buFont typeface="Wingdings"/>
              <a:buNone/>
              <a:defRPr/>
            </a:pPr>
            <a:endParaRPr xmlns:mc="http://schemas.openxmlformats.org/markup-compatibility/2006" xmlns:hp="http://schemas.haansoft.com/office/presentation/8.0" kumimoji="0" lang="en-US" altLang="ko-KR" sz="3000" b="0" i="0" u="none" strike="noStrike" kern="1200" cap="none" spc="0" normalizeH="0" baseline="0" mc:Ignorable="hp" hp:hslEmbossed="0">
              <a:solidFill>
                <a:srgbClr val="000000"/>
              </a:solidFill>
              <a:effectLst/>
              <a:latin typeface="안동엄마까투리"/>
              <a:ea typeface="안동엄마까투리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내용 개체 틀 4"/>
          <p:cNvSpPr>
            <a:spLocks noGrp="1"/>
          </p:cNvSpPr>
          <p:nvPr/>
        </p:nvSpPr>
        <p:spPr>
          <a:xfrm>
            <a:off x="467544" y="476672"/>
            <a:ext cx="8388424" cy="4320480"/>
          </a:xfrm>
          <a:prstGeom prst="rect">
            <a:avLst/>
          </a:prstGeom>
        </p:spPr>
        <p:txBody>
          <a:bodyPr vert="horz" lIns="91440" tIns="45720" rIns="91440" bIns="45720">
            <a:normAutofit lnSpcReduction="10000"/>
          </a:bodyPr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9900"/>
              </a:buClr>
              <a:buFont typeface="Wingdings"/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3600" b="0" i="0" u="none" strike="noStrike" kern="1200" cap="none" spc="0" normalizeH="0" baseline="0" mc:Ignorable="hp" hp:hslEmbossed="0">
              <a:solidFill>
                <a:srgbClr val="000000"/>
              </a:solidFill>
              <a:latin typeface="안동엄마까투리"/>
              <a:ea typeface="안동엄마까투리"/>
            </a:endParaRPr>
          </a:p>
          <a:p>
            <a:pPr marL="399840" lvl="0" indent="-39984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9900"/>
              </a:buClr>
              <a:buFont typeface="Arial"/>
              <a:buChar char="•"/>
              <a:defRPr/>
            </a:pPr>
            <a:endParaRPr xmlns:mc="http://schemas.openxmlformats.org/markup-compatibility/2006" xmlns:hp="http://schemas.haansoft.com/office/presentation/8.0" kumimoji="0" lang="ko-KR" altLang="en-US" sz="3000" b="0" i="0" u="none" strike="noStrike" kern="1200" cap="none" spc="0" normalizeH="0" baseline="0" mc:Ignorable="hp" hp:hslEmbossed="0">
              <a:solidFill>
                <a:srgbClr val="000000"/>
              </a:solidFill>
              <a:effectLst/>
              <a:latin typeface="안동엄마까투리"/>
              <a:ea typeface="안동엄마까투리"/>
            </a:endParaRPr>
          </a:p>
          <a:p>
            <a:pPr marL="0" lvl="0" indent="0" algn="l" defTabSz="914400">
              <a:spcBef>
                <a:spcPct val="20000"/>
              </a:spcBef>
              <a:buClr>
                <a:srgbClr val="ff9900"/>
              </a:buClr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3000" b="0" i="0" u="none" strike="noStrike" kern="1200" cap="none" spc="0" normalizeH="0" baseline="0" mc:Ignorable="hp" hp:hslEmbossed="0">
                <a:solidFill>
                  <a:srgbClr val="000000"/>
                </a:solidFill>
                <a:effectLst/>
                <a:latin typeface="안동엄마까투리"/>
                <a:ea typeface="안동엄마까투리"/>
              </a:rPr>
              <a:t>하느님과 이야기하는 것이 </a:t>
            </a:r>
            <a:r>
              <a:rPr xmlns:mc="http://schemas.openxmlformats.org/markup-compatibility/2006" xmlns:hp="http://schemas.haansoft.com/office/presentation/8.0" kumimoji="0" lang="en-US" altLang="ko-KR" sz="3000" b="0" i="0" u="none" strike="noStrike" kern="1200" cap="none" spc="0" normalizeH="0" baseline="0" mc:Ignorable="hp" hp:hslEmbossed="0">
                <a:solidFill>
                  <a:srgbClr val="000000"/>
                </a:solidFill>
                <a:effectLst/>
                <a:latin typeface="안동엄마까투리"/>
                <a:ea typeface="안동엄마까투리"/>
              </a:rPr>
              <a:t>‘</a:t>
            </a:r>
            <a:r>
              <a:rPr xmlns:mc="http://schemas.openxmlformats.org/markup-compatibility/2006" xmlns:hp="http://schemas.haansoft.com/office/presentation/8.0" kumimoji="0" lang="ko-KR" altLang="en-US" sz="3000" b="0" i="0" u="none" strike="noStrike" kern="1200" cap="none" spc="0" normalizeH="0" baseline="0" mc:Ignorable="hp" hp:hslEmbossed="0">
                <a:solidFill>
                  <a:srgbClr val="000000"/>
                </a:solidFill>
                <a:effectLst/>
                <a:latin typeface="안동엄마까투리"/>
                <a:ea typeface="안동엄마까투리"/>
              </a:rPr>
              <a:t>기도</a:t>
            </a:r>
            <a:r>
              <a:rPr xmlns:mc="http://schemas.openxmlformats.org/markup-compatibility/2006" xmlns:hp="http://schemas.haansoft.com/office/presentation/8.0" kumimoji="0" lang="en-US" altLang="ko-KR" sz="3000" b="0" i="0" u="none" strike="noStrike" kern="1200" cap="none" spc="0" normalizeH="0" baseline="0" mc:Ignorable="hp" hp:hslEmbossed="0">
                <a:solidFill>
                  <a:srgbClr val="000000"/>
                </a:solidFill>
                <a:effectLst/>
                <a:latin typeface="안동엄마까투리"/>
                <a:ea typeface="안동엄마까투리"/>
              </a:rPr>
              <a:t>’</a:t>
            </a:r>
            <a:r>
              <a:rPr xmlns:mc="http://schemas.openxmlformats.org/markup-compatibility/2006" xmlns:hp="http://schemas.haansoft.com/office/presentation/8.0" kumimoji="0" lang="ko-KR" altLang="en-US" sz="3000" b="0" i="0" u="none" strike="noStrike" kern="1200" cap="none" spc="0" normalizeH="0" baseline="0" mc:Ignorable="hp" hp:hslEmbossed="0">
                <a:solidFill>
                  <a:srgbClr val="000000"/>
                </a:solidFill>
                <a:effectLst/>
                <a:latin typeface="안동엄마까투리"/>
                <a:ea typeface="안동엄마까투리"/>
              </a:rPr>
              <a:t>입니다</a:t>
            </a:r>
            <a:r>
              <a:rPr xmlns:mc="http://schemas.openxmlformats.org/markup-compatibility/2006" xmlns:hp="http://schemas.haansoft.com/office/presentation/8.0" kumimoji="0" lang="en-US" altLang="ko-KR" sz="3000" b="0" i="0" u="none" strike="noStrike" kern="1200" cap="none" spc="0" normalizeH="0" baseline="0" mc:Ignorable="hp" hp:hslEmbossed="0">
                <a:solidFill>
                  <a:srgbClr val="000000"/>
                </a:solidFill>
                <a:effectLst/>
                <a:latin typeface="안동엄마까투리"/>
                <a:ea typeface="안동엄마까투리"/>
              </a:rPr>
              <a:t>.</a:t>
            </a:r>
            <a:endParaRPr xmlns:mc="http://schemas.openxmlformats.org/markup-compatibility/2006" xmlns:hp="http://schemas.haansoft.com/office/presentation/8.0" kumimoji="0" lang="en-US" altLang="ko-KR" sz="3000" b="0" i="0" u="none" strike="noStrike" kern="1200" cap="none" spc="0" normalizeH="0" baseline="0" mc:Ignorable="hp" hp:hslEmbossed="0">
              <a:solidFill>
                <a:srgbClr val="000000"/>
              </a:solidFill>
              <a:effectLst/>
              <a:latin typeface="안동엄마까투리"/>
              <a:ea typeface="안동엄마까투리"/>
            </a:endParaRPr>
          </a:p>
          <a:p>
            <a:pPr marL="0" lvl="0" indent="0" algn="l" defTabSz="914400">
              <a:spcBef>
                <a:spcPct val="20000"/>
              </a:spcBef>
              <a:buClr>
                <a:srgbClr val="ff9900"/>
              </a:buClr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3000" b="0" i="0" u="none" strike="noStrike" kern="1200" cap="none" spc="0" normalizeH="0" baseline="0" mc:Ignorable="hp" hp:hslEmbossed="0">
              <a:solidFill>
                <a:srgbClr val="000000"/>
              </a:solidFill>
              <a:effectLst/>
              <a:latin typeface="안동엄마까투리"/>
              <a:ea typeface="안동엄마까투리"/>
            </a:endParaRPr>
          </a:p>
          <a:p>
            <a:pPr marL="0" lvl="0" indent="0" algn="l" defTabSz="914400">
              <a:spcBef>
                <a:spcPct val="20000"/>
              </a:spcBef>
              <a:buClr>
                <a:srgbClr val="ff9900"/>
              </a:buClr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3000" b="0" i="0" u="none" strike="noStrike" kern="1200" cap="none" spc="0" normalizeH="0" baseline="0" mc:Ignorable="hp" hp:hslEmbossed="0">
                <a:solidFill>
                  <a:srgbClr val="000000"/>
                </a:solidFill>
                <a:effectLst/>
                <a:latin typeface="안동엄마까투리"/>
                <a:ea typeface="안동엄마까투리"/>
              </a:rPr>
              <a:t>그러므로 기도는 </a:t>
            </a:r>
            <a:r>
              <a:rPr xmlns:mc="http://schemas.openxmlformats.org/markup-compatibility/2006" xmlns:hp="http://schemas.haansoft.com/office/presentation/8.0" kumimoji="0" lang="ko-KR" altLang="en-US" sz="3000" b="0" i="0" u="none" strike="noStrike" kern="1200" cap="none" spc="0" normalizeH="0" baseline="0" mc:Ignorable="hp" hp:hslEmbossed="0">
                <a:solidFill>
                  <a:srgbClr val="0000ff"/>
                </a:solidFill>
                <a:effectLst/>
                <a:latin typeface="안동엄마까투리"/>
                <a:ea typeface="안동엄마까투리"/>
              </a:rPr>
              <a:t>하느님의 말씀을 </a:t>
            </a:r>
            <a:r>
              <a:rPr xmlns:mc="http://schemas.openxmlformats.org/markup-compatibility/2006" xmlns:hp="http://schemas.haansoft.com/office/presentation/8.0" kumimoji="0" lang="ko-KR" altLang="en-US" sz="3000" b="1" i="0" u="none" strike="noStrike" kern="1200" cap="none" spc="0" normalizeH="0" baseline="0" mc:Ignorable="hp" hp:hslEmbossed="0">
                <a:solidFill>
                  <a:srgbClr val="0000ff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안동엄마까투리"/>
                <a:ea typeface="안동엄마까투리"/>
              </a:rPr>
              <a:t>듣는 것</a:t>
            </a:r>
            <a:r>
              <a:rPr xmlns:mc="http://schemas.openxmlformats.org/markup-compatibility/2006" xmlns:hp="http://schemas.haansoft.com/office/presentation/8.0" kumimoji="0" lang="ko-KR" altLang="en-US" sz="3000" b="1" i="0" u="none" strike="noStrike" kern="1200" cap="none" spc="0" normalizeH="0" baseline="0" mc:Ignorable="hp" hp:hslEmbossed="0">
                <a:solidFill>
                  <a:srgbClr val="000000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안동엄마까투리"/>
                <a:ea typeface="안동엄마까투리"/>
              </a:rPr>
              <a:t> </a:t>
            </a:r>
            <a:r>
              <a:rPr xmlns:mc="http://schemas.openxmlformats.org/markup-compatibility/2006" xmlns:hp="http://schemas.haansoft.com/office/presentation/8.0" kumimoji="0" lang="ko-KR" altLang="en-US" sz="3000" b="0" i="0" u="none" strike="noStrike" kern="1200" cap="none" spc="0" normalizeH="0" baseline="0" mc:Ignorable="hp" hp:hslEmbossed="0">
                <a:solidFill>
                  <a:srgbClr val="000000"/>
                </a:solidFill>
                <a:effectLst/>
                <a:latin typeface="안동엄마까투리"/>
                <a:ea typeface="안동엄마까투리"/>
              </a:rPr>
              <a:t>이기도 하고</a:t>
            </a:r>
            <a:r>
              <a:rPr xmlns:mc="http://schemas.openxmlformats.org/markup-compatibility/2006" xmlns:hp="http://schemas.haansoft.com/office/presentation/8.0" kumimoji="0" lang="en-US" altLang="ko-KR" sz="3000" b="0" i="0" u="none" strike="noStrike" kern="1200" cap="none" spc="0" normalizeH="0" baseline="0" mc:Ignorable="hp" hp:hslEmbossed="0">
                <a:solidFill>
                  <a:srgbClr val="000000"/>
                </a:solidFill>
                <a:effectLst/>
                <a:latin typeface="안동엄마까투리"/>
                <a:ea typeface="안동엄마까투리"/>
              </a:rPr>
              <a:t>,</a:t>
            </a:r>
            <a:endParaRPr xmlns:mc="http://schemas.openxmlformats.org/markup-compatibility/2006" xmlns:hp="http://schemas.haansoft.com/office/presentation/8.0" kumimoji="0" lang="en-US" altLang="ko-KR" sz="3000" b="0" i="0" u="none" strike="noStrike" kern="1200" cap="none" spc="0" normalizeH="0" baseline="0" mc:Ignorable="hp" hp:hslEmbossed="0">
              <a:solidFill>
                <a:srgbClr val="000000"/>
              </a:solidFill>
              <a:effectLst/>
              <a:latin typeface="안동엄마까투리"/>
              <a:ea typeface="안동엄마까투리"/>
            </a:endParaRPr>
          </a:p>
          <a:p>
            <a:pPr marL="0" lvl="0" indent="0" algn="l" defTabSz="914400">
              <a:spcBef>
                <a:spcPct val="20000"/>
              </a:spcBef>
              <a:buClr>
                <a:srgbClr val="ff9900"/>
              </a:buClr>
              <a:buNone/>
              <a:defRPr/>
            </a:pPr>
            <a:endParaRPr xmlns:mc="http://schemas.openxmlformats.org/markup-compatibility/2006" xmlns:hp="http://schemas.haansoft.com/office/presentation/8.0" kumimoji="0" lang="en-US" altLang="ko-KR" sz="3000" b="0" i="0" u="none" strike="noStrike" kern="1200" cap="none" spc="0" normalizeH="0" baseline="0" mc:Ignorable="hp" hp:hslEmbossed="0">
              <a:solidFill>
                <a:srgbClr val="000000"/>
              </a:solidFill>
              <a:effectLst/>
              <a:latin typeface="안동엄마까투리"/>
              <a:ea typeface="안동엄마까투리"/>
            </a:endParaRPr>
          </a:p>
          <a:p>
            <a:pPr marL="0" lvl="0" indent="0" algn="l" defTabSz="914400">
              <a:spcBef>
                <a:spcPct val="20000"/>
              </a:spcBef>
              <a:buClr>
                <a:srgbClr val="ff9900"/>
              </a:buClr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3000" b="0" i="0" u="none" strike="noStrike" kern="1200" cap="none" spc="0" normalizeH="0" baseline="0" mc:Ignorable="hp" hp:hslEmbossed="0">
                <a:solidFill>
                  <a:srgbClr val="0000ff"/>
                </a:solidFill>
                <a:effectLst/>
                <a:latin typeface="안동엄마까투리"/>
                <a:ea typeface="안동엄마까투리"/>
              </a:rPr>
              <a:t>내가 바라는 것을 </a:t>
            </a:r>
            <a:r>
              <a:rPr xmlns:mc="http://schemas.openxmlformats.org/markup-compatibility/2006" xmlns:hp="http://schemas.haansoft.com/office/presentation/8.0" kumimoji="0" lang="ko-KR" altLang="en-US" sz="3000" b="1" i="0" u="none" strike="noStrike" kern="1200" cap="none" spc="0" normalizeH="0" baseline="0" mc:Ignorable="hp" hp:hslEmbossed="0">
                <a:solidFill>
                  <a:srgbClr val="0000ff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안동엄마까투리"/>
                <a:ea typeface="안동엄마까투리"/>
              </a:rPr>
              <a:t>말하는 것</a:t>
            </a:r>
            <a:r>
              <a:rPr xmlns:mc="http://schemas.openxmlformats.org/markup-compatibility/2006" xmlns:hp="http://schemas.haansoft.com/office/presentation/8.0" kumimoji="0" lang="ko-KR" altLang="en-US" sz="3000" b="0" i="0" u="none" strike="noStrike" kern="1200" cap="none" spc="0" normalizeH="0" baseline="0" mc:Ignorable="hp" hp:hslEmbossed="0">
                <a:solidFill>
                  <a:srgbClr val="000000"/>
                </a:solidFill>
                <a:effectLst/>
                <a:latin typeface="안동엄마까투리"/>
                <a:ea typeface="안동엄마까투리"/>
              </a:rPr>
              <a:t> 이기도 합니다</a:t>
            </a:r>
            <a:r>
              <a:rPr xmlns:mc="http://schemas.openxmlformats.org/markup-compatibility/2006" xmlns:hp="http://schemas.haansoft.com/office/presentation/8.0" kumimoji="0" lang="en-US" altLang="ko-KR" sz="3000" b="0" i="0" u="none" strike="noStrike" kern="1200" cap="none" spc="0" normalizeH="0" baseline="0" mc:Ignorable="hp" hp:hslEmbossed="0">
                <a:solidFill>
                  <a:srgbClr val="000000"/>
                </a:solidFill>
                <a:effectLst/>
                <a:latin typeface="안동엄마까투리"/>
                <a:ea typeface="안동엄마까투리"/>
              </a:rPr>
              <a:t>.</a:t>
            </a:r>
            <a:endParaRPr xmlns:mc="http://schemas.openxmlformats.org/markup-compatibility/2006" xmlns:hp="http://schemas.haansoft.com/office/presentation/8.0" kumimoji="0" lang="en-US" altLang="ko-KR" sz="3000" b="0" i="0" u="none" strike="noStrike" kern="1200" cap="none" spc="0" normalizeH="0" baseline="0" mc:Ignorable="hp" hp:hslEmbossed="0">
              <a:solidFill>
                <a:srgbClr val="000000"/>
              </a:solidFill>
              <a:effectLst/>
              <a:latin typeface="안동엄마까투리"/>
              <a:ea typeface="안동엄마까투리"/>
            </a:endParaRPr>
          </a:p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9900"/>
              </a:buClr>
              <a:buFont typeface="Wingdings"/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<a:solidFill>
                <a:srgbClr val="000000"/>
              </a:solidFill>
              <a:latin typeface="Tahoma"/>
              <a:ea typeface="한컴 윤고딕 230"/>
              <a:cs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"/>
          <p:cNvSpPr txBox="1"/>
          <p:nvPr/>
        </p:nvSpPr>
        <p:spPr>
          <a:xfrm>
            <a:off x="251520" y="404664"/>
            <a:ext cx="8712968" cy="5670381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p>
            <a:pPr marL="0" lvl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mn-ea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400" b="1" i="0" u="none" strike="noStrike" kern="1200" cap="none" spc="0" normalizeH="0" baseline="0" mc:Ignorable="hp" hp:hslEmbossed="0">
                <a:solidFill>
                  <a:srgbClr val="000000"/>
                </a:solidFill>
                <a:latin typeface="안동엄마까투리"/>
                <a:ea typeface="안동엄마까투리"/>
              </a:rPr>
              <a:t>복습</a:t>
            </a:r>
            <a:r>
              <a:rPr xmlns:mc="http://schemas.openxmlformats.org/markup-compatibility/2006" xmlns:hp="http://schemas.haansoft.com/office/presentation/8.0" kumimoji="0" lang="en-US" altLang="ko-KR" sz="2400" b="1" i="0" u="none" strike="noStrike" kern="1200" cap="none" spc="0" normalizeH="0" baseline="0" mc:Ignorable="hp" hp:hslEmbossed="0">
                <a:solidFill>
                  <a:srgbClr val="000000"/>
                </a:solidFill>
                <a:latin typeface="안동엄마까투리"/>
                <a:ea typeface="안동엄마까투리"/>
              </a:rPr>
              <a:t>:</a:t>
            </a:r>
            <a:r>
              <a:rPr xmlns:mc="http://schemas.openxmlformats.org/markup-compatibility/2006" xmlns:hp="http://schemas.haansoft.com/office/presentation/8.0" kumimoji="0" lang="ko-KR" altLang="en-US" sz="2400" b="1" i="0" u="none" strike="noStrike" kern="1200" cap="none" spc="0" normalizeH="0" baseline="0" mc:Ignorable="hp" hp:hslEmbossed="0">
                <a:solidFill>
                  <a:srgbClr val="000000"/>
                </a:solidFill>
                <a:latin typeface="안동엄마까투리"/>
                <a:ea typeface="안동엄마까투리"/>
              </a:rPr>
              <a:t> 제</a:t>
            </a:r>
            <a:r>
              <a:rPr xmlns:mc="http://schemas.openxmlformats.org/markup-compatibility/2006" xmlns:hp="http://schemas.haansoft.com/office/presentation/8.0" kumimoji="0" lang="en-US" altLang="ko-KR" sz="2400" b="1" i="0" u="none" strike="noStrike" kern="1200" cap="none" spc="0" normalizeH="0" baseline="0" mc:Ignorable="hp" hp:hslEmbossed="0">
                <a:solidFill>
                  <a:srgbClr val="000000"/>
                </a:solidFill>
                <a:latin typeface="안동엄마까투리"/>
                <a:ea typeface="안동엄마까투리"/>
              </a:rPr>
              <a:t>7</a:t>
            </a:r>
            <a:r>
              <a:rPr xmlns:mc="http://schemas.openxmlformats.org/markup-compatibility/2006" xmlns:hp="http://schemas.haansoft.com/office/presentation/8.0" kumimoji="0" lang="ko-KR" altLang="en-US" sz="2400" b="1" i="0" u="none" strike="noStrike" kern="1200" cap="none" spc="0" normalizeH="0" baseline="0" mc:Ignorable="hp" hp:hslEmbossed="0">
                <a:solidFill>
                  <a:srgbClr val="000000"/>
                </a:solidFill>
                <a:latin typeface="안동엄마까투리"/>
                <a:ea typeface="안동엄마까투리"/>
              </a:rPr>
              <a:t>과 예수님께서 공생활을 시작하셨어요</a:t>
            </a:r>
            <a:endParaRPr xmlns:mc="http://schemas.openxmlformats.org/markup-compatibility/2006" xmlns:hp="http://schemas.haansoft.com/office/presentation/8.0" kumimoji="0" lang="ko-KR" altLang="en-US" sz="2400" b="1" i="0" u="none" strike="noStrike" kern="1200" cap="none" spc="0" normalizeH="0" baseline="0" mc:Ignorable="hp" hp:hslEmbossed="0">
              <a:solidFill>
                <a:srgbClr val="000000"/>
              </a:solidFill>
              <a:latin typeface="안동엄마까투리"/>
              <a:ea typeface="안동엄마까투리"/>
            </a:endParaRPr>
          </a:p>
          <a:p>
            <a:pPr marL="314160" lvl="0" indent="-314160" algn="l" defTabSz="914400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xmlns:mc="http://schemas.openxmlformats.org/markup-compatibility/2006" xmlns:hp="http://schemas.haansoft.com/office/presentation/8.0" kumimoji="0" lang="ko-KR" altLang="en-US" sz="2200" i="0" u="none" strike="noStrike" kern="1200" cap="none" spc="0" normalizeH="0" baseline="0" mc:Ignorable="hp" hp:hslEmbossed="0">
                <a:solidFill>
                  <a:srgbClr val="000000"/>
                </a:solidFill>
                <a:latin typeface="안동엄마까투리"/>
                <a:ea typeface="안동엄마까투리"/>
              </a:rPr>
              <a:t>세 가지 유혹 승리: 광야에서 '빵, 뛰어내림, 세상 권력'이라는 세 번의 유혹을 오직 성경 말씀으로 물리치심.</a:t>
            </a:r>
            <a:endParaRPr xmlns:mc="http://schemas.openxmlformats.org/markup-compatibility/2006" xmlns:hp="http://schemas.haansoft.com/office/presentation/8.0" kumimoji="0" lang="ko-KR" altLang="en-US" sz="2200" i="0" u="none" strike="noStrike" kern="1200" cap="none" spc="0" normalizeH="0" baseline="0" mc:Ignorable="hp" hp:hslEmbossed="0">
              <a:solidFill>
                <a:srgbClr val="000000"/>
              </a:solidFill>
              <a:latin typeface="안동엄마까투리"/>
              <a:ea typeface="안동엄마까투리"/>
            </a:endParaRPr>
          </a:p>
          <a:p>
            <a:pPr marL="314160" lvl="0" indent="-314160" algn="l" defTabSz="914400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xmlns:mc="http://schemas.openxmlformats.org/markup-compatibility/2006" xmlns:hp="http://schemas.haansoft.com/office/presentation/8.0" kumimoji="0" lang="ko-KR" altLang="en-US" sz="2200" i="0" u="none" strike="noStrike" kern="1200" cap="none" spc="0" normalizeH="0" baseline="0" mc:Ignorable="hp" hp:hslEmbossed="0">
                <a:solidFill>
                  <a:srgbClr val="000000"/>
                </a:solidFill>
                <a:latin typeface="안동엄마까투리"/>
                <a:ea typeface="안동엄마까투리"/>
              </a:rPr>
              <a:t>열두 사도 임명: 밤새 기도하신 후 열두 사도를 뽑으셨으며, 부르심을 받은 이들은 모든 것을 버려두고 즉시 따름.</a:t>
            </a:r>
            <a:endParaRPr xmlns:mc="http://schemas.openxmlformats.org/markup-compatibility/2006" xmlns:hp="http://schemas.haansoft.com/office/presentation/8.0" kumimoji="0" lang="ko-KR" altLang="en-US" sz="2200" i="0" u="none" strike="noStrike" kern="1200" cap="none" spc="0" normalizeH="0" baseline="0" mc:Ignorable="hp" hp:hslEmbossed="0">
              <a:solidFill>
                <a:srgbClr val="000000"/>
              </a:solidFill>
              <a:latin typeface="안동엄마까투리"/>
              <a:ea typeface="안동엄마까투리"/>
            </a:endParaRPr>
          </a:p>
          <a:p>
            <a:pPr marL="314160" lvl="0" indent="-314160" algn="l" defTabSz="914400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xmlns:mc="http://schemas.openxmlformats.org/markup-compatibility/2006" xmlns:hp="http://schemas.haansoft.com/office/presentation/8.0" kumimoji="0" lang="ko-KR" altLang="en-US" sz="2200" i="0" u="none" strike="noStrike" kern="1200" cap="none" spc="0" normalizeH="0" baseline="0" mc:Ignorable="hp" hp:hslEmbossed="0">
                <a:solidFill>
                  <a:srgbClr val="000000"/>
                </a:solidFill>
                <a:latin typeface="안동엄마까투리"/>
                <a:ea typeface="안동엄마까투리"/>
              </a:rPr>
              <a:t>죄인을 향한 부르심: 소외받던 세리 레위(마태오)를 제자로 삼으시며, 의인이 아닌 죄인을 회개시키러 오셨음을 선포하심.</a:t>
            </a:r>
            <a:endParaRPr xmlns:mc="http://schemas.openxmlformats.org/markup-compatibility/2006" xmlns:hp="http://schemas.haansoft.com/office/presentation/8.0" kumimoji="0" lang="ko-KR" altLang="en-US" sz="2200" i="0" u="none" strike="noStrike" kern="1200" cap="none" spc="0" normalizeH="0" baseline="0" mc:Ignorable="hp" hp:hslEmbossed="0">
              <a:solidFill>
                <a:srgbClr val="000000"/>
              </a:solidFill>
              <a:latin typeface="안동엄마까투리"/>
              <a:ea typeface="안동엄마까투리"/>
            </a:endParaRPr>
          </a:p>
          <a:p>
            <a:pPr marL="314160" lvl="0" indent="-314160" algn="l" defTabSz="914400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xmlns:mc="http://schemas.openxmlformats.org/markup-compatibility/2006" xmlns:hp="http://schemas.haansoft.com/office/presentation/8.0" kumimoji="0" lang="ko-KR" altLang="en-US" sz="2200" i="0" u="none" strike="noStrike" kern="1200" cap="none" spc="0" normalizeH="0" baseline="0" mc:Ignorable="hp" hp:hslEmbossed="0">
                <a:solidFill>
                  <a:srgbClr val="000000"/>
                </a:solidFill>
                <a:latin typeface="안동엄마까투리"/>
                <a:ea typeface="안동엄마까투리"/>
              </a:rPr>
              <a:t>공생활과 하느님 나라: 세례 후 시작된 공생활 동안 가르침, 치유, 기적을 통해 하느님 나라를 직접 보여주심.</a:t>
            </a:r>
            <a:endParaRPr xmlns:mc="http://schemas.openxmlformats.org/markup-compatibility/2006" xmlns:hp="http://schemas.haansoft.com/office/presentation/8.0" kumimoji="0" lang="ko-KR" altLang="en-US" sz="2200" i="0" u="none" strike="noStrike" kern="1200" cap="none" spc="0" normalizeH="0" baseline="0" mc:Ignorable="hp" hp:hslEmbossed="0">
              <a:solidFill>
                <a:srgbClr val="000000"/>
              </a:solidFill>
              <a:latin typeface="안동엄마까투리"/>
              <a:ea typeface="안동엄마까투리"/>
            </a:endParaRPr>
          </a:p>
          <a:p>
            <a:pPr marL="314160" lvl="0" indent="-314160" algn="l" defTabSz="914400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xmlns:mc="http://schemas.openxmlformats.org/markup-compatibility/2006" xmlns:hp="http://schemas.haansoft.com/office/presentation/8.0" kumimoji="0" lang="ko-KR" altLang="en-US" sz="2200" i="0" u="none" strike="noStrike" kern="1200" cap="none" spc="0" normalizeH="0" baseline="0" mc:Ignorable="hp" hp:hslEmbossed="0">
                <a:solidFill>
                  <a:srgbClr val="000000"/>
                </a:solidFill>
                <a:latin typeface="안동엄마까투리"/>
                <a:ea typeface="안동엄마까투리"/>
              </a:rPr>
              <a:t>성소 응답과 사명: 하느님의 초대인 '성소'에 응답하여, 우리의 삶과 꿈속에서 예수님의 가르침과 사랑을 전하기로 다짐함.</a:t>
            </a:r>
            <a:endParaRPr xmlns:mc="http://schemas.openxmlformats.org/markup-compatibility/2006" xmlns:hp="http://schemas.haansoft.com/office/presentation/8.0" kumimoji="0" lang="ko-KR" altLang="en-US" sz="2200" i="0" u="none" strike="noStrike" kern="1200" cap="none" spc="0" normalizeH="0" baseline="0" mc:Ignorable="hp" hp:hslEmbossed="0">
              <a:solidFill>
                <a:srgbClr val="000000"/>
              </a:solidFill>
              <a:latin typeface="안동엄마까투리"/>
              <a:ea typeface="안동엄마까투리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꽃잎">
  <a:themeElements>
    <a:clrScheme name="꽃잎">
      <a:dk1>
        <a:srgbClr val="85d7ff"/>
      </a:dk1>
      <a:lt1>
        <a:srgbClr val="ffffff"/>
      </a:lt1>
      <a:dk2>
        <a:srgbClr val="b0e9f2"/>
      </a:dk2>
      <a:lt2>
        <a:srgbClr val="f6ffcd"/>
      </a:lt2>
      <a:accent1>
        <a:srgbClr val="4ccb00"/>
      </a:accent1>
      <a:accent2>
        <a:srgbClr val="b8de01"/>
      </a:accent2>
      <a:accent3>
        <a:srgbClr val="4bcce2"/>
      </a:accent3>
      <a:accent4>
        <a:srgbClr val="136573"/>
      </a:accent4>
      <a:accent5>
        <a:srgbClr val="ff9900"/>
      </a:accent5>
      <a:accent6>
        <a:srgbClr val="5f5f5f"/>
      </a:accent6>
      <a:hlink>
        <a:srgbClr val="28d3ea"/>
      </a:hlink>
      <a:folHlink>
        <a:srgbClr val="0033cc"/>
      </a:folHlink>
    </a:clrScheme>
    <a:fontScheme name="꽃잎">
      <a:majorFont>
        <a:latin typeface="Verdana"/>
        <a:ea typeface=""/>
        <a:cs typeface=""/>
        <a:font script="Jpan" typeface="MS PGothic"/>
        <a:font script="Hang" typeface="HY울릉도B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MS PGothic"/>
        <a:font script="Hang" typeface="함초롬돋움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꽃잎">
      <a:fillStyleLst>
        <a:gradFill rotWithShape="1">
          <a:gsLst>
            <a:gs pos="0">
              <a:schemeClr val="phClr"/>
            </a:gs>
            <a:gs pos="100000">
              <a:schemeClr val="phClr">
                <a:tint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60000"/>
                <a:satMod val="300000"/>
              </a:schemeClr>
            </a:gs>
            <a:gs pos="35000">
              <a:schemeClr val="phClr">
                <a:tint val="40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tint val="100000"/>
                <a:shade val="90000"/>
                <a:satMod val="160000"/>
              </a:schemeClr>
            </a:gs>
          </a:gsLst>
          <a:lin ang="16200000" scaled="0"/>
        </a:gradFill>
      </a:fillStyleLst>
      <a:lnStyleLst>
        <a:ln w="15875" cap="sq" cmpd="dbl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30000"/>
                <a:shade val="90000"/>
                <a:satMod val="100000"/>
              </a:schemeClr>
            </a:gs>
            <a:gs pos="60000">
              <a:schemeClr val="phClr">
                <a:tint val="60000"/>
                <a:shade val="100000"/>
                <a:satMod val="100000"/>
              </a:schemeClr>
            </a:gs>
            <a:gs pos="100000">
              <a:schemeClr val="phClr">
                <a:tint val="100000"/>
                <a:shade val="80000"/>
                <a:alpha val="100000"/>
                <a:satMod val="10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30000"/>
              </a:schemeClr>
            </a:gs>
            <a:gs pos="45000">
              <a:schemeClr val="phClr">
                <a:tint val="90000"/>
                <a:shade val="100000"/>
                <a:alpha val="100000"/>
                <a:hueMod val="100000"/>
                <a:satMod val="100000"/>
              </a:schemeClr>
            </a:gs>
            <a:gs pos="100000">
              <a:schemeClr val="phClr">
                <a:tint val="80000"/>
                <a:shade val="80000"/>
                <a:alpha val="100000"/>
                <a:hueMod val="100000"/>
                <a:satMod val="100000"/>
                <a:lumMod val="100000"/>
              </a:schemeClr>
            </a:gs>
          </a:gsLst>
          <a:lin ang="2820000" scaled="0"/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Times New Roman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Times New Roman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>(주)한글과컴퓨터</ep:Company>
  <ep:Words>439</ep:Words>
  <ep:PresentationFormat>화면 슬라이드 쇼(4:3)</ep:PresentationFormat>
  <ep:Paragraphs>90</ep:Paragraphs>
  <ep:Slides>24</ep:Slides>
  <ep:Notes>1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ep:HeadingPairs>
  <ep:TitlesOfParts>
    <vt:vector size="25" baseType="lpstr">
      <vt:lpstr>꽃잎</vt:lpstr>
      <vt:lpstr>제8과  씨 뿌리는  사람의 비유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2009-06-19T08:20:23.000</dcterms:created>
  <dc:creator>(주)한글과컴퓨터</dc:creator>
  <cp:lastModifiedBy>steve</cp:lastModifiedBy>
  <dcterms:modified xsi:type="dcterms:W3CDTF">2026-06-14T00:29:05.263</dcterms:modified>
  <cp:revision>269</cp:revision>
  <dc:title>슬라이드 1</dc:title>
  <cp:version>1000.0000.01</cp:version>
</cp:coreProperties>
</file>