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5"/>
  </p:notesMasterIdLst>
  <p:sldIdLst>
    <p:sldId id="406" r:id="rId3"/>
    <p:sldId id="434" r:id="rId4"/>
    <p:sldId id="407" r:id="rId5"/>
    <p:sldId id="436" r:id="rId6"/>
    <p:sldId id="1218" r:id="rId7"/>
    <p:sldId id="437" r:id="rId8"/>
    <p:sldId id="408" r:id="rId9"/>
    <p:sldId id="419" r:id="rId10"/>
    <p:sldId id="418" r:id="rId11"/>
    <p:sldId id="420" r:id="rId12"/>
    <p:sldId id="409" r:id="rId13"/>
    <p:sldId id="410" r:id="rId14"/>
    <p:sldId id="413" r:id="rId15"/>
    <p:sldId id="414" r:id="rId16"/>
    <p:sldId id="415" r:id="rId17"/>
    <p:sldId id="416" r:id="rId18"/>
    <p:sldId id="256" r:id="rId19"/>
    <p:sldId id="257" r:id="rId20"/>
    <p:sldId id="258" r:id="rId21"/>
    <p:sldId id="260" r:id="rId22"/>
    <p:sldId id="261" r:id="rId23"/>
    <p:sldId id="265" r:id="rId24"/>
    <p:sldId id="429" r:id="rId25"/>
    <p:sldId id="283" r:id="rId26"/>
    <p:sldId id="334" r:id="rId27"/>
    <p:sldId id="430" r:id="rId28"/>
    <p:sldId id="285" r:id="rId29"/>
    <p:sldId id="335" r:id="rId30"/>
    <p:sldId id="286" r:id="rId31"/>
    <p:sldId id="287" r:id="rId32"/>
    <p:sldId id="288" r:id="rId33"/>
    <p:sldId id="431" r:id="rId34"/>
    <p:sldId id="432" r:id="rId35"/>
    <p:sldId id="336" r:id="rId36"/>
    <p:sldId id="294" r:id="rId37"/>
    <p:sldId id="295" r:id="rId38"/>
    <p:sldId id="296" r:id="rId39"/>
    <p:sldId id="433" r:id="rId40"/>
    <p:sldId id="297" r:id="rId41"/>
    <p:sldId id="1223" r:id="rId42"/>
    <p:sldId id="1224" r:id="rId43"/>
    <p:sldId id="1225" r:id="rId44"/>
    <p:sldId id="1226" r:id="rId45"/>
    <p:sldId id="1227" r:id="rId46"/>
    <p:sldId id="1228" r:id="rId47"/>
    <p:sldId id="1229" r:id="rId48"/>
    <p:sldId id="1230" r:id="rId49"/>
    <p:sldId id="1231" r:id="rId50"/>
    <p:sldId id="303" r:id="rId51"/>
    <p:sldId id="1232" r:id="rId52"/>
    <p:sldId id="304" r:id="rId53"/>
    <p:sldId id="1233" r:id="rId54"/>
    <p:sldId id="305" r:id="rId55"/>
    <p:sldId id="447" r:id="rId56"/>
    <p:sldId id="306" r:id="rId57"/>
    <p:sldId id="448" r:id="rId58"/>
    <p:sldId id="449" r:id="rId59"/>
    <p:sldId id="307" r:id="rId60"/>
    <p:sldId id="308" r:id="rId61"/>
    <p:sldId id="309" r:id="rId62"/>
    <p:sldId id="310" r:id="rId63"/>
    <p:sldId id="311" r:id="rId64"/>
    <p:sldId id="312" r:id="rId65"/>
    <p:sldId id="450" r:id="rId66"/>
    <p:sldId id="313" r:id="rId67"/>
    <p:sldId id="451" r:id="rId68"/>
    <p:sldId id="314" r:id="rId69"/>
    <p:sldId id="315" r:id="rId70"/>
    <p:sldId id="452" r:id="rId71"/>
    <p:sldId id="316" r:id="rId72"/>
    <p:sldId id="317" r:id="rId73"/>
    <p:sldId id="453" r:id="rId74"/>
    <p:sldId id="454" r:id="rId75"/>
    <p:sldId id="338" r:id="rId76"/>
    <p:sldId id="455" r:id="rId77"/>
    <p:sldId id="318" r:id="rId78"/>
    <p:sldId id="319" r:id="rId79"/>
    <p:sldId id="424" r:id="rId80"/>
    <p:sldId id="456" r:id="rId81"/>
    <p:sldId id="321" r:id="rId82"/>
    <p:sldId id="458" r:id="rId83"/>
    <p:sldId id="457" r:id="rId84"/>
    <p:sldId id="459" r:id="rId85"/>
    <p:sldId id="425" r:id="rId86"/>
    <p:sldId id="959" r:id="rId87"/>
    <p:sldId id="1215" r:id="rId88"/>
    <p:sldId id="400" r:id="rId89"/>
    <p:sldId id="428" r:id="rId90"/>
    <p:sldId id="1234" r:id="rId91"/>
    <p:sldId id="1216" r:id="rId92"/>
    <p:sldId id="323" r:id="rId93"/>
    <p:sldId id="1217" r:id="rId94"/>
  </p:sldIdLst>
  <p:sldSz cx="9144000" cy="6858000" type="screen4x3"/>
  <p:notesSz cx="6858000" cy="9144000"/>
  <p:embeddedFontLst>
    <p:embeddedFont>
      <p:font typeface="1훈떡볶이 R" panose="02020603020101020101" pitchFamily="18" charset="-127"/>
      <p:regular r:id="rId96"/>
    </p:embeddedFont>
    <p:embeddedFont>
      <p:font typeface="1HoonDdukbokki R" panose="02020603020101020101" pitchFamily="18" charset="-127"/>
      <p:regular r:id="rId97"/>
    </p:embeddedFont>
    <p:embeddedFont>
      <p:font typeface="맑은 고딕" panose="020B0503020000020004" pitchFamily="34" charset="-127"/>
      <p:regular r:id="rId98"/>
      <p:bold r:id="rId99"/>
    </p:embeddedFont>
    <p:embeddedFont>
      <p:font typeface="한수원 한돋움OTF" panose="020B0600000101010101" pitchFamily="34" charset="-127"/>
      <p:regular r:id="rId100"/>
    </p:embeddedFont>
    <p:embeddedFont>
      <p:font typeface="KHNPHandotumOTF" panose="020B0600000101010101" pitchFamily="34" charset="-127"/>
      <p:regular r:id="rId101"/>
    </p:embeddedFont>
    <p:embeddedFont>
      <p:font typeface="KHNPHandotumOTF Bold" panose="020B0600000101010101" pitchFamily="34" charset="-127"/>
      <p:bold r:id="rId10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9"/>
    <p:restoredTop sz="96064"/>
  </p:normalViewPr>
  <p:slideViewPr>
    <p:cSldViewPr>
      <p:cViewPr varScale="1">
        <p:scale>
          <a:sx n="119" d="100"/>
          <a:sy n="119" d="100"/>
        </p:scale>
        <p:origin x="1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7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2.fntdata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5.fntdata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3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3DD5-603A-0844-96DE-D4B7A27A7338}" type="datetimeFigureOut">
              <a:rPr kumimoji="1" lang="ko-KR" altLang="en-US" smtClean="0"/>
              <a:t>2024. 9. 5.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225A-51F3-F84C-A1AF-596A6ADF599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165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49179-3D12-91DE-2EC8-FC05D398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FE85-095C-6E0C-5DE3-81837E7EC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34CF7C-5D5B-33F1-A17F-3AA6EA5A1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503E0D-A288-7C10-A0BF-92A302432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6CB9C-31AC-41DB-AE23-76969252F37E}" type="slidenum">
              <a: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NPHandotumOTF" panose="020B0600000101010101" pitchFamily="34" charset="-127"/>
              <a:ea typeface="KHNPHandotumOTF" panose="020B0600000101010101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3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49179-3D12-91DE-2EC8-FC05D398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FE85-095C-6E0C-5DE3-81837E7EC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34CF7C-5D5B-33F1-A17F-3AA6EA5A1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503E0D-A288-7C10-A0BF-92A302432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6CB9C-31AC-41DB-AE23-76969252F37E}" type="slidenum">
              <a: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NPHandotumOTF" panose="020B0600000101010101" pitchFamily="34" charset="-127"/>
              <a:ea typeface="KHNPHandotumOTF" panose="020B0600000101010101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79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AD6A1B-664A-9663-89E2-26C4EAF6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AD1E-09B3-ED48-8D1E-B75DE581F202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5BED25-CA04-C28F-D50E-9216351F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B0F164-DD22-DE96-2DA5-1478AA8C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CFB6-F2C7-2045-955A-F989E5F5CB5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31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253D86-1D27-F308-CFAC-7890A196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CDB9-DF5D-7C4E-B306-482EF50BDEF6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75A16C-63E3-6DB6-C29A-350A15F9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28EA8-C106-7BA3-3990-587C29DA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04F9-339B-064C-9B0B-E66B1BB4EBD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89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69D493-02EB-F1A6-B31A-B99ABECB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EF50-63AA-904C-BE36-552BF8261DE3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D4427B-5F10-FD75-8B00-373EA236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4B0965-6CDB-C7ED-57DF-03AE956F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CCD6-061C-9842-8647-B083D2E5360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79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C016FB-8BA5-A3B6-F568-FF4D1B046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BF42FC-75D9-34D6-79D6-D0F79D1ED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945121-5524-7BA3-13E0-91D5761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54F39F-C0AE-49A1-FBB9-557AEFE2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449B3D-3467-6532-13A1-76577C4C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5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802D23-20FA-97B7-C7C1-B4EA72ED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90400-D525-3353-C4F6-BF74CD59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9D9973-F821-3048-2EBA-7955B224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4D4AAB-A677-2A8E-49B5-4ED5FB4D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F14F56-9796-1274-D081-2C32D078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3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D607F-86B8-7F08-8BFE-83999CF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DF91AD-D296-A23E-6A90-73FC1F38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764284-8569-0D5D-F519-ED6A56CD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F774F1-3474-8342-4C62-F654DBE3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33D8C5-B60B-F5BF-4B76-2F012A04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4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B419D-9EF8-36B9-6386-DEADD3B5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024A8B-938D-43E2-B809-682BFEE07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2505A4-99A9-5F9E-EB62-863A61F33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5E4BDF-65D1-FC27-D343-84C1FC9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06CA42-8C3D-2766-03C8-E6B5B31E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2B0CF9-8856-C857-C9C9-CE9FF1E9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2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4F1DD-E3DD-5E97-BCE3-87D46C04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337775-CF25-433B-2B25-4142C77EF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D36923-9CEE-D870-E923-0072BBCF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AC6CF3-AB92-56A3-AFC1-53E2D6BFE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5736F5-D08D-B881-FA8C-24A46BA7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C31DDFA-72D0-6390-5C3B-925383AD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912646-57DD-B802-79C2-E9214978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528E33D-872A-268E-C3FF-070C67B3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2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BEB8B8-72E7-1F5A-FFB7-09C46E91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F7D1EE-6F89-20F4-CAD2-2EACC27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159C9C-79BB-0DA2-0B25-9A532C98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377B11E-786B-C687-F0B4-0EEE38BD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6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CED182-7089-7064-5483-6DD311CD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10F436-88A5-FF89-A267-2F6BE915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3DE172-9181-56BC-C01D-AB0F6605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1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E6719A-0983-54EC-56D2-4599DE6A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799236-2A44-E115-2B1E-971C9742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sz="21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sz="15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sz="15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44C17C-885F-16C5-2720-45BA6D809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B7CBF9-CB67-732E-54B5-257743E6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140364-1471-B1AC-E68E-79109C7E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5E117-E2AF-00D2-2297-C94B8022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B7BBC8-40B8-CDB9-F5F0-62D25FE6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026A-31A2-4448-BCC9-BFC0AFD4549D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59FF9B-A238-D543-D978-586F1BE8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248390-E220-5A36-050D-6249FB70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CFE8-DEEB-AE4D-B4C4-A35ADD38725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72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8A61AB-EDA9-AA96-8A06-A3C0A51B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2F18F8-7743-912E-C539-8329C0C4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A3DA42-E3B1-C720-248E-67763CE95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4C1BF5-93D8-456C-3C5F-F820DCD8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C1DE5D-FB43-30DB-95B3-9066A0D4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3C4379-E38C-9472-9667-9EB7DF1A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552E90-0280-A3F6-6111-A7B9D5FC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A90BCD5-20D3-C8FA-ECEC-2BE935008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02B000-4A68-E5A6-DBE2-E5DA28FF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E616FF-FE55-E3FB-0687-59EB69AB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64E04B-00E2-C233-B6E6-48636C58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5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6CA379F-B3BD-F862-17CF-1AC375E37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838FEB-7BBB-EA1E-3177-D0B867B6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036182-457D-7F49-8197-4CE86E6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E6FF2A-7104-F237-9FE6-44208116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EFBF9-F2E0-C0B6-D598-1AE707BD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57612F-CC21-45D2-D931-2AEF6502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DCC0-EB79-2E4F-AE40-B9908D095D13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3DCA57-6920-69B9-4902-0EDE4234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5C30CF-9120-7FA8-8A27-BA872EB6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316E-FA80-C54E-9062-630AB01813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694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425933A-9892-B7DB-3BA3-7DA518BE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5F19-3A98-844D-B168-BEB2A7EA8607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1A3DE04-995B-11A8-3E04-FBA6E13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F7C312C-E35C-5390-6832-9138B69C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C646-DA35-AC46-92D3-4241FF3B850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71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sz="16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sz="16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sz="1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sz="16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sz="16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786A4842-AF9F-B3B4-784E-A6F15334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2066-5570-B945-A6BA-85CA1FC1BC50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1CBC542F-7C1F-2E06-85DA-1171B9F9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3C6A1134-BB27-CDAC-20CD-7FC933B1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3F5-196F-FE49-BB89-342FFDB3D79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37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631E4D2-4A02-B9F5-17DB-ED79B623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AB30-7D83-EE48-9297-64F3ECC7E76A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82ED6BFE-3EE9-E018-688D-88ECE2F0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C618CDE9-7C95-28ED-E742-B400E04D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FCA8-C2B2-5748-B9EA-D2E972858D0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7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4526F6AB-9904-5B8C-1C44-81816D1F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81CA-68EE-B649-A54D-A6A71DA5FE4F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8891098C-1ACA-BD95-F71E-6F49DAC3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EFB6122F-79FD-387D-A655-FBD92351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620B-9AB7-EC41-BE13-8D52BA1302F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0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>
              <a:defRPr sz="28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>
              <a:defRPr sz="2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7FD2E50C-0899-55D7-9CFB-99DB2A22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E7C8-338D-6E42-BF1B-41616534F498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79CFC49B-F564-7B49-407F-F8680A09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BA7C2455-F36C-DCC4-C209-1466E714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9B66-32B2-4D4B-9076-99D925EDEFC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040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 i="0"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3A9E694-6E26-D0D4-C851-69A53186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43C1-6282-3246-BB8C-F2941316BE95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46D575AB-C126-41F1-B2D4-ADCCE2B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B1716348-9DD4-D2E7-38F8-0A11E855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1E2C-1065-914D-AAB7-C71E31C50B7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30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5BC932BA-B809-9E37-9947-2D363BA08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C9402D04-788C-F783-E51F-9B348E732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463E27-0559-C6AA-A60A-0125A8FA7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pPr>
              <a:defRPr/>
            </a:pPr>
            <a:fld id="{DFDE9596-1857-9C45-B19A-10321C770A98}" type="datetimeFigureOut">
              <a:rPr lang="ko-KR" altLang="en-US"/>
              <a:pPr>
                <a:defRPr/>
              </a:pPr>
              <a:t>2024. 9. 5.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59B063-709F-1000-D72C-F079A8B25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A0996B-F65D-E376-FEF4-39D234C76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</a:lstStyle>
          <a:p>
            <a:pPr>
              <a:defRPr/>
            </a:pPr>
            <a:fld id="{EA9BBFF9-AE53-1241-BD9A-D76294A09B5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E36EFB-70A9-566D-B49F-A664200B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FE845C-DFBF-F6F1-E1BB-5671E6A8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59DA39-BF91-E4E0-FBF7-7138382A1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</a:defRPr>
            </a:lvl1pPr>
          </a:lstStyle>
          <a:p>
            <a:fld id="{F8166F1F-CE9B-4651-A6AA-CD717754106B}" type="datetimeFigureOut">
              <a:rPr lang="en-US" smtClean="0"/>
              <a:pPr/>
              <a:t>9/5/24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DD43DD-63CD-977E-041A-9E368EDEC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2298DE-44AC-F8F3-47CA-F9097508A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KHNPHandotumOTF" panose="020B0600000101010101" pitchFamily="34" charset="-127"/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8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KHNPHandotumOTF" panose="020B0600000101010101" pitchFamily="34" charset="-127"/>
          <a:ea typeface="KHNPHandotumOTF" panose="020B0600000101010101" pitchFamily="34" charset="-127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제목 1">
            <a:extLst>
              <a:ext uri="{FF2B5EF4-FFF2-40B4-BE49-F238E27FC236}">
                <a16:creationId xmlns:a16="http://schemas.microsoft.com/office/drawing/2014/main" id="{AC57996A-8D88-8589-EB40-105CF55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3738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/>
            <a:r>
              <a:rPr lang="ko-KR" altLang="en-US" sz="4000" b="1">
                <a:solidFill>
                  <a:srgbClr val="7030A0"/>
                </a:solidFill>
                <a:latin typeface="한수원 한돋움OTF" panose="020B0600000101010101" pitchFamily="34" charset="-127"/>
                <a:ea typeface="한수원 한돋움OTF" panose="020B0600000101010101" pitchFamily="34" charset="-127"/>
              </a:rPr>
              <a:t>어린이들과의 대화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16436F76-707A-B5E1-71E6-4081465976EB}"/>
              </a:ext>
            </a:extLst>
          </p:cNvPr>
          <p:cNvSpPr txBox="1">
            <a:spLocks/>
          </p:cNvSpPr>
          <p:nvPr/>
        </p:nvSpPr>
        <p:spPr>
          <a:xfrm>
            <a:off x="900113" y="1773238"/>
            <a:ext cx="8567737" cy="4032250"/>
          </a:xfrm>
          <a:prstGeom prst="rect">
            <a:avLst/>
          </a:prstGeom>
        </p:spPr>
        <p:txBody>
          <a:bodyPr>
            <a:norm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/>
              <a:t>✚ 여러분은 성당에 왜 나왔습니까</a:t>
            </a:r>
            <a:r>
              <a:rPr lang="en-US" altLang="ko-KR" sz="2800"/>
              <a:t>?</a:t>
            </a:r>
            <a:endParaRPr lang="ko-KR" altLang="en-US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>
                <a:solidFill>
                  <a:srgbClr val="FF0000"/>
                </a:solidFill>
              </a:rPr>
              <a:t>◎</a:t>
            </a:r>
            <a:r>
              <a:rPr lang="ko-KR" altLang="en-US" sz="2800"/>
              <a:t> </a:t>
            </a:r>
            <a:r>
              <a:rPr lang="ko-KR" altLang="en-US" sz="2800">
                <a:solidFill>
                  <a:srgbClr val="FF0000"/>
                </a:solidFill>
              </a:rPr>
              <a:t>어린이 </a:t>
            </a:r>
            <a:r>
              <a:rPr lang="en-US" altLang="ko-KR" sz="2800">
                <a:solidFill>
                  <a:srgbClr val="FF0000"/>
                </a:solidFill>
              </a:rPr>
              <a:t>: </a:t>
            </a:r>
            <a:r>
              <a:rPr lang="ko-KR" altLang="en-US" sz="2800">
                <a:solidFill>
                  <a:srgbClr val="FF0000"/>
                </a:solidFill>
              </a:rPr>
              <a:t>세례를 받고 싶어 나왔습니다</a:t>
            </a:r>
            <a:r>
              <a:rPr lang="en-US" altLang="ko-KR" sz="2800">
                <a:solidFill>
                  <a:srgbClr val="FF0000"/>
                </a:solidFill>
              </a:rPr>
              <a:t>.</a:t>
            </a:r>
            <a:endParaRPr lang="ko-KR" altLang="en-US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/>
              <a:t>✚ 왜 세례를 받고 싶은가요</a:t>
            </a:r>
            <a:r>
              <a:rPr lang="en-US" altLang="ko-KR" sz="2800"/>
              <a:t>?</a:t>
            </a:r>
            <a:endParaRPr lang="ko-KR" altLang="en-US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>
                <a:solidFill>
                  <a:srgbClr val="FF0000"/>
                </a:solidFill>
              </a:rPr>
              <a:t>◎</a:t>
            </a:r>
            <a:r>
              <a:rPr lang="ko-KR" altLang="en-US" sz="2800"/>
              <a:t> </a:t>
            </a:r>
            <a:r>
              <a:rPr lang="ko-KR" altLang="en-US" sz="2800">
                <a:solidFill>
                  <a:srgbClr val="FF0000"/>
                </a:solidFill>
              </a:rPr>
              <a:t>어린이 </a:t>
            </a:r>
            <a:r>
              <a:rPr lang="en-US" altLang="ko-KR" sz="2800">
                <a:solidFill>
                  <a:srgbClr val="FF0000"/>
                </a:solidFill>
              </a:rPr>
              <a:t>: </a:t>
            </a:r>
            <a:r>
              <a:rPr lang="ko-KR" altLang="en-US" sz="2800">
                <a:solidFill>
                  <a:srgbClr val="FF0000"/>
                </a:solidFill>
              </a:rPr>
              <a:t>예수님을 믿고 있기 때문입니다</a:t>
            </a:r>
            <a:r>
              <a:rPr lang="en-US" altLang="ko-KR" sz="280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/>
              <a:t>✚ </a:t>
            </a:r>
            <a:r>
              <a:rPr lang="ko-KR" altLang="en-US" sz="2800">
                <a:ea typeface="THE외계인설명서"/>
                <a:cs typeface="THE외계인설명서"/>
              </a:rPr>
              <a:t>세례를 받고 예수님을 믿으면 무엇이 좋은가요</a:t>
            </a:r>
            <a:r>
              <a:rPr lang="en-US" altLang="ko-KR" sz="2800">
                <a:ea typeface="THE외계인설명서"/>
                <a:cs typeface="THE외계인설명서"/>
              </a:rPr>
              <a:t>?</a:t>
            </a:r>
            <a:endParaRPr lang="ko-KR" altLang="en-US" sz="2800">
              <a:ea typeface="THE외계인설명서"/>
              <a:cs typeface="THE외계인설명서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>
                <a:solidFill>
                  <a:srgbClr val="FF0000"/>
                </a:solidFill>
                <a:ea typeface="THE외계인설명서"/>
                <a:cs typeface="THE외계인설명서"/>
              </a:rPr>
              <a:t>◎ 어린이 </a:t>
            </a:r>
            <a:r>
              <a:rPr lang="en-US" altLang="ko-KR" sz="2800">
                <a:solidFill>
                  <a:srgbClr val="FF0000"/>
                </a:solidFill>
                <a:ea typeface="THE외계인설명서"/>
                <a:cs typeface="THE외계인설명서"/>
              </a:rPr>
              <a:t>: </a:t>
            </a:r>
            <a:r>
              <a:rPr lang="ko-KR" altLang="en-US" sz="2800">
                <a:solidFill>
                  <a:srgbClr val="FF0000"/>
                </a:solidFill>
                <a:ea typeface="THE외계인설명서"/>
                <a:cs typeface="THE외계인설명서"/>
              </a:rPr>
              <a:t>영원한 생명을 얻을 수 있습니다</a:t>
            </a:r>
            <a:r>
              <a:rPr lang="en-US" altLang="ko-KR" sz="2800">
                <a:solidFill>
                  <a:srgbClr val="FF0000"/>
                </a:solidFill>
                <a:ea typeface="THE외계인설명서"/>
                <a:cs typeface="THE외계인설명서"/>
              </a:rPr>
              <a:t>.</a:t>
            </a:r>
            <a:endParaRPr lang="ko-KR" altLang="en-US" sz="2800">
              <a:solidFill>
                <a:srgbClr val="FF0000"/>
              </a:solidFill>
              <a:ea typeface="THE외계인설명서"/>
              <a:cs typeface="THE외계인설명서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800">
              <a:solidFill>
                <a:srgbClr val="00206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E6C218-7944-B0CF-8378-8CA44883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EAE9E77D-C040-79FF-E3E0-2C6AAADC7D0D}"/>
              </a:ext>
            </a:extLst>
          </p:cNvPr>
          <p:cNvSpPr txBox="1">
            <a:spLocks/>
          </p:cNvSpPr>
          <p:nvPr/>
        </p:nvSpPr>
        <p:spPr>
          <a:xfrm>
            <a:off x="827088" y="1628775"/>
            <a:ext cx="8670925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도미니코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프란치스코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로셀리나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7170" name="제목 1">
            <a:extLst>
              <a:ext uri="{FF2B5EF4-FFF2-40B4-BE49-F238E27FC236}">
                <a16:creationId xmlns:a16="http://schemas.microsoft.com/office/drawing/2014/main" id="{B805146B-64F3-3B48-8B2E-8875A1EC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0A367A0F-CC71-75F1-292E-C66118AEAAB8}"/>
              </a:ext>
            </a:extLst>
          </p:cNvPr>
          <p:cNvSpPr txBox="1">
            <a:spLocks/>
          </p:cNvSpPr>
          <p:nvPr/>
        </p:nvSpPr>
        <p:spPr>
          <a:xfrm>
            <a:off x="971550" y="1628775"/>
            <a:ext cx="8670925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아델라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체칠리아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비비안나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8194" name="제목 1">
            <a:extLst>
              <a:ext uri="{FF2B5EF4-FFF2-40B4-BE49-F238E27FC236}">
                <a16:creationId xmlns:a16="http://schemas.microsoft.com/office/drawing/2014/main" id="{853F5EC9-BB43-9237-AB66-0CC72E0A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140FCCE3-AB08-EB12-0415-40CC52C84F18}"/>
              </a:ext>
            </a:extLst>
          </p:cNvPr>
          <p:cNvSpPr txBox="1">
            <a:spLocks/>
          </p:cNvSpPr>
          <p:nvPr/>
        </p:nvSpPr>
        <p:spPr>
          <a:xfrm>
            <a:off x="971550" y="1628775"/>
            <a:ext cx="8670925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엘리사벳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하느님의 모든 성인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9218" name="제목 1">
            <a:extLst>
              <a:ext uri="{FF2B5EF4-FFF2-40B4-BE49-F238E27FC236}">
                <a16:creationId xmlns:a16="http://schemas.microsoft.com/office/drawing/2014/main" id="{17AE8D4A-5C17-53C9-8C5E-01B3A15C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9E553F97-6D74-65A1-385F-FB25210CDBDF}"/>
              </a:ext>
            </a:extLst>
          </p:cNvPr>
          <p:cNvSpPr txBox="1">
            <a:spLocks/>
          </p:cNvSpPr>
          <p:nvPr/>
        </p:nvSpPr>
        <p:spPr>
          <a:xfrm>
            <a:off x="755650" y="1844675"/>
            <a:ext cx="8229600" cy="41544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여러분은 하느님의 자녀로서 자유를 누리기 위하여</a:t>
            </a:r>
            <a:endParaRPr lang="en-US" altLang="ko-KR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</a:t>
            </a: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죄를 끊어버립니까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끊어 버립니다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6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죄의 지배를 받지 않기 위하여 </a:t>
            </a:r>
            <a:endParaRPr lang="en-US" altLang="ko-KR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악의 유혹을 끊어 버립니까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끊어 버립니다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죄의 근원이요 지배자인 마귀를 끊어버립니까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끊어 버립니다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6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11266" name="제목 1">
            <a:extLst>
              <a:ext uri="{FF2B5EF4-FFF2-40B4-BE49-F238E27FC236}">
                <a16:creationId xmlns:a16="http://schemas.microsoft.com/office/drawing/2014/main" id="{209314DD-685D-DE37-7B13-B3A21F07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692150"/>
            <a:ext cx="822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마귀와 죄를 끊어버림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3682B168-6468-AEA6-009D-B1AA3E12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400">
                <a:latin typeface="KHNPHandotumOTF" panose="020B0600000101010101" pitchFamily="34" charset="-127"/>
                <a:ea typeface="KHNPHandotumOTF" panose="020B0600000101010101" pitchFamily="34" charset="-127"/>
              </a:rPr>
              <a:t>신앙고백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0FCD21B-A3B2-F7E4-6DC5-B51A275BF0CA}"/>
              </a:ext>
            </a:extLst>
          </p:cNvPr>
          <p:cNvSpPr txBox="1">
            <a:spLocks/>
          </p:cNvSpPr>
          <p:nvPr/>
        </p:nvSpPr>
        <p:spPr>
          <a:xfrm>
            <a:off x="827088" y="1628775"/>
            <a:ext cx="7788275" cy="44640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✚ 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천지의 창조주 전능하신 천주 성부를 믿습니까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믿습니다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ko-KR" altLang="en-US" sz="28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✚ 동정녀 마리아께 잉태되어 나시고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고난을 받으시고 묻히셨으며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죽은 이들 가운데서 부활하시고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성부 오른편에 앉으신 외아들 </a:t>
            </a:r>
            <a:endParaRPr lang="en-US" altLang="ko-KR" sz="2800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주 예수 그리스도를 믿습니까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믿습니다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8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0870CCEA-9B17-DA9A-4BCB-F26A9787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400">
                <a:latin typeface="KHNPHandotumOTF" panose="020B0600000101010101" pitchFamily="34" charset="-127"/>
                <a:ea typeface="KHNPHandotumOTF" panose="020B0600000101010101" pitchFamily="34" charset="-127"/>
              </a:rPr>
              <a:t>신앙고백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4D39C04A-3E23-2D6E-B775-827994E4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2636838"/>
            <a:ext cx="7099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ko-KR" altLang="en-US" sz="2800"/>
              <a:t>✚ </a:t>
            </a:r>
            <a:r>
              <a:rPr lang="en-US" altLang="ko-KR" sz="2800"/>
              <a:t> </a:t>
            </a:r>
            <a:r>
              <a:rPr lang="ko-KR" altLang="en-US" sz="2800"/>
              <a:t>성령과</a:t>
            </a:r>
            <a:r>
              <a:rPr lang="en-US" altLang="ko-KR" sz="2800"/>
              <a:t>, </a:t>
            </a:r>
            <a:r>
              <a:rPr lang="ko-KR" altLang="en-US" sz="2800"/>
              <a:t>거룩하고 보편된 교회와</a:t>
            </a:r>
            <a:r>
              <a:rPr lang="en-US" altLang="ko-KR" sz="2800"/>
              <a:t>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ko-KR" sz="2800"/>
              <a:t>     </a:t>
            </a:r>
            <a:r>
              <a:rPr lang="ko-KR" altLang="en-US" sz="2800"/>
              <a:t>모든 성인의 통공과</a:t>
            </a:r>
            <a:r>
              <a:rPr lang="en-US" altLang="ko-KR" sz="2800"/>
              <a:t>, </a:t>
            </a:r>
            <a:r>
              <a:rPr lang="ko-KR" altLang="en-US" sz="2800"/>
              <a:t>죄의 용서와</a:t>
            </a:r>
            <a:r>
              <a:rPr lang="en-US" altLang="ko-KR" sz="2800"/>
              <a:t>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ko-KR" sz="2800"/>
              <a:t>     </a:t>
            </a:r>
            <a:r>
              <a:rPr lang="ko-KR" altLang="en-US" sz="2800"/>
              <a:t>육신의 부활과</a:t>
            </a:r>
            <a:r>
              <a:rPr lang="en-US" altLang="ko-KR" sz="2800"/>
              <a:t>, </a:t>
            </a:r>
            <a:r>
              <a:rPr lang="ko-KR" altLang="en-US" sz="2800"/>
              <a:t>영원한 삶을 믿습니까</a:t>
            </a:r>
            <a:r>
              <a:rPr lang="en-US" altLang="ko-KR" sz="2800"/>
              <a:t>?</a:t>
            </a:r>
            <a:endParaRPr lang="ko-KR" altLang="en-US" sz="280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ko-KR" altLang="en-US" sz="2800">
                <a:solidFill>
                  <a:srgbClr val="FF0000"/>
                </a:solidFill>
              </a:rPr>
              <a:t>◎ </a:t>
            </a:r>
            <a:r>
              <a:rPr lang="en-US" altLang="ko-KR" sz="2800">
                <a:solidFill>
                  <a:srgbClr val="FF0000"/>
                </a:solidFill>
              </a:rPr>
              <a:t> </a:t>
            </a:r>
            <a:r>
              <a:rPr lang="ko-KR" altLang="en-US" sz="2800">
                <a:solidFill>
                  <a:srgbClr val="FF0000"/>
                </a:solidFill>
              </a:rPr>
              <a:t>어린이 </a:t>
            </a:r>
            <a:r>
              <a:rPr lang="en-US" altLang="ko-KR" sz="2800">
                <a:solidFill>
                  <a:srgbClr val="FF0000"/>
                </a:solidFill>
              </a:rPr>
              <a:t>: </a:t>
            </a:r>
            <a:r>
              <a:rPr lang="ko-KR" altLang="en-US" sz="2800">
                <a:solidFill>
                  <a:srgbClr val="FF0000"/>
                </a:solidFill>
              </a:rPr>
              <a:t>예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>
                <a:solidFill>
                  <a:srgbClr val="FF0000"/>
                </a:solidFill>
              </a:rPr>
              <a:t>믿습니다</a:t>
            </a:r>
            <a:r>
              <a:rPr lang="en-US" altLang="ko-KR" sz="2800">
                <a:solidFill>
                  <a:srgbClr val="FF0000"/>
                </a:solidFill>
              </a:rPr>
              <a:t>.</a:t>
            </a:r>
            <a:endParaRPr lang="ko-KR" altLang="en-US" sz="2800"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406D02A-08F8-F7CA-13A1-685E52053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1675"/>
            <a:ext cx="8229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5000">
                <a:latin typeface="KHNPHandotumOTF" panose="020B0600000101010101" pitchFamily="34" charset="-127"/>
                <a:ea typeface="KHNPHandotumOTF" panose="020B0600000101010101" pitchFamily="34" charset="-127"/>
              </a:rPr>
              <a:t>세례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2918F95-A70A-4A8A-B2B7-0A24954C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2565400"/>
            <a:ext cx="73802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2800"/>
              <a:t>✚ </a:t>
            </a:r>
            <a:r>
              <a:rPr lang="en-US" altLang="ko-KR" sz="2800"/>
              <a:t> </a:t>
            </a:r>
            <a:r>
              <a:rPr lang="ko-KR" altLang="en-US" sz="2800"/>
              <a:t>여러분은 그러면 방금 우리가 고백한 </a:t>
            </a:r>
            <a:endParaRPr lang="en-US" altLang="ko-KR" sz="2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800"/>
              <a:t>     </a:t>
            </a:r>
            <a:r>
              <a:rPr lang="ko-KR" altLang="en-US" sz="2800"/>
              <a:t>교회의 신앙으로 세례 받기를 원합니까</a:t>
            </a:r>
            <a:r>
              <a:rPr lang="en-US" altLang="ko-KR" sz="2800"/>
              <a:t>?</a:t>
            </a:r>
            <a:endParaRPr lang="ko-KR" altLang="en-US" sz="2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2800">
                <a:solidFill>
                  <a:srgbClr val="FF0000"/>
                </a:solidFill>
              </a:rPr>
              <a:t>◎ 어린이 </a:t>
            </a:r>
            <a:r>
              <a:rPr lang="en-US" altLang="ko-KR" sz="2800">
                <a:solidFill>
                  <a:srgbClr val="FF0000"/>
                </a:solidFill>
              </a:rPr>
              <a:t>: </a:t>
            </a:r>
            <a:r>
              <a:rPr lang="ko-KR" altLang="en-US" sz="2800">
                <a:solidFill>
                  <a:srgbClr val="FF0000"/>
                </a:solidFill>
              </a:rPr>
              <a:t>예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>
                <a:solidFill>
                  <a:srgbClr val="FF0000"/>
                </a:solidFill>
              </a:rPr>
              <a:t>원합니다</a:t>
            </a:r>
            <a:r>
              <a:rPr lang="en-US" altLang="ko-KR" sz="2800">
                <a:solidFill>
                  <a:srgbClr val="FF0000"/>
                </a:solidFill>
              </a:rPr>
              <a:t>.</a:t>
            </a:r>
            <a:endParaRPr lang="ko-KR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직사각형 52">
            <a:extLst>
              <a:ext uri="{FF2B5EF4-FFF2-40B4-BE49-F238E27FC236}">
                <a16:creationId xmlns:a16="http://schemas.microsoft.com/office/drawing/2014/main" id="{2D01BC01-CFDE-4172-FA9F-F4EEF283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205038"/>
            <a:ext cx="7345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ko-KR" altLang="en-US" sz="7200">
                <a:solidFill>
                  <a:srgbClr val="00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주모송</a:t>
            </a:r>
            <a:endParaRPr lang="en-US" altLang="ko-KR" sz="7200">
              <a:solidFill>
                <a:srgbClr val="00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ctr" eaLnBrk="1" hangingPunct="1">
              <a:lnSpc>
                <a:spcPct val="160000"/>
              </a:lnSpc>
            </a:pPr>
            <a:endParaRPr lang="ko-KR" altLang="en-US" sz="5000">
              <a:solidFill>
                <a:srgbClr val="00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pic>
        <p:nvPicPr>
          <p:cNvPr id="16386" name="그림 27" descr="꽃, 새, 예술, 올빼미이(가) 표시된 사진&#10;&#10;자동 생성된 설명">
            <a:extLst>
              <a:ext uri="{FF2B5EF4-FFF2-40B4-BE49-F238E27FC236}">
                <a16:creationId xmlns:a16="http://schemas.microsoft.com/office/drawing/2014/main" id="{2B74CCFC-FCEA-E258-B270-998F717B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66950"/>
            <a:ext cx="1746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C7B13E91-05A6-052C-72A5-2FF37563D354}"/>
              </a:ext>
            </a:extLst>
          </p:cNvPr>
          <p:cNvSpPr txBox="1"/>
          <p:nvPr/>
        </p:nvSpPr>
        <p:spPr>
          <a:xfrm>
            <a:off x="900113" y="1406525"/>
            <a:ext cx="7878762" cy="452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92" dirty="0">
                <a:solidFill>
                  <a:schemeClr val="tx2">
                    <a:lumMod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  </a:t>
            </a:r>
            <a:r>
              <a:rPr lang="ko-KR" altLang="en-US" sz="5539" dirty="0" err="1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성호경</a:t>
            </a:r>
            <a:r>
              <a:rPr lang="ko-KR" altLang="en-US" sz="5539" dirty="0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5539" dirty="0">
                <a:solidFill>
                  <a:schemeClr val="accent5">
                    <a:lumMod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endParaRPr lang="en-US" altLang="ko-KR" sz="3231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31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31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31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</a:t>
            </a:r>
            <a:r>
              <a:rPr lang="ko-KR" altLang="en-US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성부와 성자와 성령의 이름으로</a:t>
            </a:r>
            <a:r>
              <a:rPr lang="en-US" altLang="ko-KR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r>
              <a:rPr lang="ko-KR" altLang="en-US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endParaRPr lang="en-US" altLang="ko-KR" sz="3508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아멘</a:t>
            </a:r>
            <a:r>
              <a:rPr lang="en-US" altLang="ko-KR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92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585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9238E10-3804-4E58-18F0-69D2C5CF9655}"/>
              </a:ext>
            </a:extLst>
          </p:cNvPr>
          <p:cNvSpPr/>
          <p:nvPr/>
        </p:nvSpPr>
        <p:spPr>
          <a:xfrm>
            <a:off x="1547813" y="1484313"/>
            <a:ext cx="638175" cy="803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616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✞</a:t>
            </a:r>
            <a:endParaRPr lang="ko-KR" altLang="en-US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pic>
        <p:nvPicPr>
          <p:cNvPr id="17411" name="그림 27" descr="보석류, 패션 액세서리, 목걸이, 보석 만들기이(가) 표시된 사진&#10;&#10;자동 생성된 설명">
            <a:extLst>
              <a:ext uri="{FF2B5EF4-FFF2-40B4-BE49-F238E27FC236}">
                <a16:creationId xmlns:a16="http://schemas.microsoft.com/office/drawing/2014/main" id="{B335B6AB-C153-ACA9-7F19-94A469B3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338">
            <a:off x="7075488" y="4897438"/>
            <a:ext cx="9763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826805CF-AF9C-0677-2A42-2919A0628336}"/>
              </a:ext>
            </a:extLst>
          </p:cNvPr>
          <p:cNvSpPr txBox="1">
            <a:spLocks/>
          </p:cNvSpPr>
          <p:nvPr/>
        </p:nvSpPr>
        <p:spPr bwMode="auto">
          <a:xfrm>
            <a:off x="446088" y="693738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어린이들과의 대화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EC4303AE-6F1E-686B-EC6E-6945E9AB28EB}"/>
              </a:ext>
            </a:extLst>
          </p:cNvPr>
          <p:cNvSpPr txBox="1">
            <a:spLocks/>
          </p:cNvSpPr>
          <p:nvPr/>
        </p:nvSpPr>
        <p:spPr>
          <a:xfrm>
            <a:off x="755650" y="1773238"/>
            <a:ext cx="8569325" cy="4032250"/>
          </a:xfrm>
          <a:prstGeom prst="rect">
            <a:avLst/>
          </a:prstGeom>
        </p:spPr>
        <p:txBody>
          <a:bodyPr>
            <a:norm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/>
              <a:t>✚ 여러분은 성당에 왜 나왔습니까</a:t>
            </a:r>
            <a:r>
              <a:rPr lang="en-US" altLang="ko-KR" sz="2800" dirty="0"/>
              <a:t>?</a:t>
            </a:r>
            <a:endParaRPr lang="ko-KR" alt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◎</a:t>
            </a:r>
            <a:r>
              <a:rPr lang="ko-KR" altLang="en-US" sz="2800" dirty="0"/>
              <a:t> </a:t>
            </a:r>
            <a:r>
              <a:rPr lang="ko-KR" altLang="en-US" sz="2800" dirty="0">
                <a:solidFill>
                  <a:srgbClr val="FF0000"/>
                </a:solidFill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세례를 받고 싶어 나왔습니다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/>
              <a:t>✚ 왜 세례를 받고 </a:t>
            </a:r>
            <a:r>
              <a:rPr lang="ko-KR" altLang="en-US" sz="2800" dirty="0" err="1"/>
              <a:t>싶은가요</a:t>
            </a:r>
            <a:r>
              <a:rPr lang="en-US" altLang="ko-KR" sz="2800" dirty="0"/>
              <a:t>?</a:t>
            </a:r>
            <a:endParaRPr lang="ko-KR" alt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◎</a:t>
            </a:r>
            <a:r>
              <a:rPr lang="ko-KR" altLang="en-US" sz="2800" dirty="0"/>
              <a:t> </a:t>
            </a:r>
            <a:r>
              <a:rPr lang="ko-KR" altLang="en-US" sz="2800" dirty="0">
                <a:solidFill>
                  <a:srgbClr val="FF0000"/>
                </a:solidFill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예수님을 믿고 있기 때문입니다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/>
              <a:t>✚ </a:t>
            </a:r>
            <a:r>
              <a:rPr lang="ko-KR" altLang="en-US" sz="2800" dirty="0">
                <a:cs typeface="THE외계인설명서"/>
              </a:rPr>
              <a:t>세례를 받고 예수님을 믿으면 무엇이 </a:t>
            </a:r>
            <a:r>
              <a:rPr lang="ko-KR" altLang="en-US" sz="2800" dirty="0" err="1">
                <a:cs typeface="THE외계인설명서"/>
              </a:rPr>
              <a:t>좋은가요</a:t>
            </a:r>
            <a:r>
              <a:rPr lang="en-US" altLang="ko-KR" sz="2800" dirty="0">
                <a:cs typeface="THE외계인설명서"/>
              </a:rPr>
              <a:t>?</a:t>
            </a:r>
            <a:endParaRPr lang="ko-KR" altLang="en-US" sz="2800" dirty="0">
              <a:cs typeface="THE외계인설명서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  <a:cs typeface="THE외계인설명서"/>
              </a:rPr>
              <a:t>◎ 어린이 </a:t>
            </a:r>
            <a:r>
              <a:rPr lang="en-US" altLang="ko-KR" sz="2800" dirty="0">
                <a:solidFill>
                  <a:srgbClr val="FF0000"/>
                </a:solidFill>
                <a:cs typeface="THE외계인설명서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cs typeface="THE외계인설명서"/>
              </a:rPr>
              <a:t>영원한 생명을 얻을 수 있습니다</a:t>
            </a:r>
            <a:r>
              <a:rPr lang="en-US" altLang="ko-KR" sz="2800" dirty="0">
                <a:solidFill>
                  <a:srgbClr val="FF0000"/>
                </a:solidFill>
                <a:cs typeface="THE외계인설명서"/>
              </a:rPr>
              <a:t>.</a:t>
            </a:r>
            <a:endParaRPr lang="ko-KR" altLang="en-US" sz="2800" dirty="0">
              <a:solidFill>
                <a:srgbClr val="FF0000"/>
              </a:solidFill>
              <a:cs typeface="THE외계인설명서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0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3">
            <a:extLst>
              <a:ext uri="{FF2B5EF4-FFF2-40B4-BE49-F238E27FC236}">
                <a16:creationId xmlns:a16="http://schemas.microsoft.com/office/drawing/2014/main" id="{4507D1B4-6CE9-65EE-ADE4-3B36C96B9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7239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4000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주님의 기도</a:t>
            </a:r>
          </a:p>
        </p:txBody>
      </p:sp>
      <p:sp>
        <p:nvSpPr>
          <p:cNvPr id="18434" name="직사각형 54">
            <a:extLst>
              <a:ext uri="{FF2B5EF4-FFF2-40B4-BE49-F238E27FC236}">
                <a16:creationId xmlns:a16="http://schemas.microsoft.com/office/drawing/2014/main" id="{B849DC54-1E75-76D5-17C5-EA3B0543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716088"/>
            <a:ext cx="6553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하늘에 계신 우리 아버지</a:t>
            </a:r>
            <a:r>
              <a:rPr lang="en-US" altLang="ko-KR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아버지의 이름이 거룩히 빛나시며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아버지의 나라가 오시며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아버지의 뜻이 하늘에서와 같이 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땅에서도 이루어지소서</a:t>
            </a:r>
            <a:r>
              <a:rPr lang="en-US" altLang="ko-KR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!</a:t>
            </a:r>
          </a:p>
          <a:p>
            <a:pPr eaLnBrk="1" hangingPunct="1"/>
            <a:endParaRPr lang="en-US" altLang="ko-KR" sz="1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오늘 저희에게 일용할 양식을 주시고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저희에게 잘못한 이를 저희가 용서하오니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저희 죄를 용서하시고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저희를 유혹에 빠지지 않게 하시고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악에서 구하소서</a:t>
            </a:r>
            <a:endParaRPr lang="en-US" altLang="ko-KR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  <a:r>
              <a:rPr lang="en-US" altLang="ko-KR" sz="240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pic>
        <p:nvPicPr>
          <p:cNvPr id="18435" name="그림 28" descr="만화 영화, 장난감이(가) 표시된 사진&#10;&#10;중간 신뢰도로 자동 생성된 설명">
            <a:extLst>
              <a:ext uri="{FF2B5EF4-FFF2-40B4-BE49-F238E27FC236}">
                <a16:creationId xmlns:a16="http://schemas.microsoft.com/office/drawing/2014/main" id="{2F3D2EF8-495E-D35F-7A97-18E23116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557338"/>
            <a:ext cx="21605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7">
            <a:extLst>
              <a:ext uri="{FF2B5EF4-FFF2-40B4-BE49-F238E27FC236}">
                <a16:creationId xmlns:a16="http://schemas.microsoft.com/office/drawing/2014/main" id="{16C5B024-69A0-2AED-81F8-253307A1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173163"/>
            <a:ext cx="2808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5400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성모송</a:t>
            </a: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FAA2CE28-7828-D5F7-3DD5-12A0005F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" b="2262"/>
          <a:stretch/>
        </p:blipFill>
        <p:spPr>
          <a:xfrm>
            <a:off x="1056131" y="734797"/>
            <a:ext cx="188551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직사각형 76">
            <a:extLst>
              <a:ext uri="{FF2B5EF4-FFF2-40B4-BE49-F238E27FC236}">
                <a16:creationId xmlns:a16="http://schemas.microsoft.com/office/drawing/2014/main" id="{E5AFED25-B1BC-946E-B330-097D7B49CB21}"/>
              </a:ext>
            </a:extLst>
          </p:cNvPr>
          <p:cNvSpPr/>
          <p:nvPr/>
        </p:nvSpPr>
        <p:spPr>
          <a:xfrm>
            <a:off x="1457325" y="2738438"/>
            <a:ext cx="622935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은총이 가득하신 마리아님</a:t>
            </a:r>
            <a:r>
              <a:rPr lang="en-US" altLang="ko-KR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기뻐하소서</a:t>
            </a:r>
            <a:r>
              <a:rPr lang="en-US" altLang="ko-KR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!</a:t>
            </a: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주님께서 함께 계시니 여인 중에 복되시며</a:t>
            </a: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태중의 아들 예수님 또한 복되시나이다</a:t>
            </a:r>
            <a:r>
              <a:rPr lang="en-US" altLang="ko-KR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천주의 성모 마리아님</a:t>
            </a:r>
            <a:r>
              <a:rPr lang="en-US" altLang="ko-KR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이제와 저희 죽을 때에</a:t>
            </a: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저희 죄인을 위하여 빌어주소서</a:t>
            </a:r>
            <a:r>
              <a:rPr lang="en-US" altLang="ko-KR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b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</a:br>
            <a:r>
              <a:rPr lang="ko-KR" altLang="en-US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  <a:r>
              <a:rPr lang="en-US" altLang="ko-KR" sz="25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500" dirty="0">
              <a:solidFill>
                <a:schemeClr val="tx2">
                  <a:lumMod val="75000"/>
                </a:schemeClr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그림 55">
            <a:extLst>
              <a:ext uri="{FF2B5EF4-FFF2-40B4-BE49-F238E27FC236}">
                <a16:creationId xmlns:a16="http://schemas.microsoft.com/office/drawing/2014/main" id="{E107D245-55F8-7445-4D8C-DB4B6926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098550"/>
            <a:ext cx="17494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내용 개체 틀 7">
            <a:extLst>
              <a:ext uri="{FF2B5EF4-FFF2-40B4-BE49-F238E27FC236}">
                <a16:creationId xmlns:a16="http://schemas.microsoft.com/office/drawing/2014/main" id="{B51AC7F7-11F9-C26E-3FA2-4CF15CB0E718}"/>
              </a:ext>
            </a:extLst>
          </p:cNvPr>
          <p:cNvSpPr txBox="1">
            <a:spLocks/>
          </p:cNvSpPr>
          <p:nvPr/>
        </p:nvSpPr>
        <p:spPr>
          <a:xfrm>
            <a:off x="1311275" y="2986088"/>
            <a:ext cx="8280400" cy="18716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ko-KR" altLang="en-US" u="sng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영광이 성부와 성자와 성령께 </a:t>
            </a:r>
            <a:endParaRPr lang="en-US" altLang="ko-KR" u="sng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(</a:t>
            </a:r>
            <a:r>
              <a:rPr lang="ko-KR" altLang="en-US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고개를 숙인다</a:t>
            </a:r>
            <a:r>
              <a:rPr lang="en-US" altLang="ko-KR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처음과 같이 이제와 항상 영원히</a:t>
            </a:r>
            <a:r>
              <a:rPr lang="en-US" altLang="ko-KR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  <a:r>
              <a:rPr lang="en-US" altLang="ko-KR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20483" name="TextBox 54">
            <a:extLst>
              <a:ext uri="{FF2B5EF4-FFF2-40B4-BE49-F238E27FC236}">
                <a16:creationId xmlns:a16="http://schemas.microsoft.com/office/drawing/2014/main" id="{12EBA35A-B939-E8C2-E677-8210C8095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1465263"/>
            <a:ext cx="2843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6000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영광송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DDD2F3BA-84D1-3605-8395-7339E0B3F87D}"/>
              </a:ext>
            </a:extLst>
          </p:cNvPr>
          <p:cNvSpPr txBox="1"/>
          <p:nvPr/>
        </p:nvSpPr>
        <p:spPr>
          <a:xfrm>
            <a:off x="900113" y="1406525"/>
            <a:ext cx="7878762" cy="452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92" dirty="0">
                <a:solidFill>
                  <a:schemeClr val="tx2">
                    <a:lumMod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   </a:t>
            </a:r>
            <a:r>
              <a:rPr lang="ko-KR" altLang="en-US" sz="5539" dirty="0" err="1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성호경</a:t>
            </a:r>
            <a:r>
              <a:rPr lang="ko-KR" altLang="en-US" sz="5539" dirty="0">
                <a:solidFill>
                  <a:srgbClr val="7030A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5539" dirty="0">
                <a:solidFill>
                  <a:schemeClr val="accent5">
                    <a:lumMod val="75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endParaRPr lang="en-US" altLang="ko-KR" sz="3231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31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31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31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</a:t>
            </a:r>
            <a:r>
              <a:rPr lang="ko-KR" altLang="en-US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성부와 성자와 성령의 이름으로</a:t>
            </a:r>
            <a:r>
              <a:rPr lang="en-US" altLang="ko-KR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r>
              <a:rPr lang="ko-KR" altLang="en-US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endParaRPr lang="en-US" altLang="ko-KR" sz="3508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아멘</a:t>
            </a:r>
            <a:r>
              <a:rPr lang="en-US" altLang="ko-KR" sz="3508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92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585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25F4311-79EC-2B29-E328-2D000A6D53E7}"/>
              </a:ext>
            </a:extLst>
          </p:cNvPr>
          <p:cNvSpPr/>
          <p:nvPr/>
        </p:nvSpPr>
        <p:spPr>
          <a:xfrm>
            <a:off x="1547813" y="1484313"/>
            <a:ext cx="638175" cy="803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616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✞</a:t>
            </a:r>
            <a:endParaRPr lang="ko-KR" altLang="en-US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pic>
        <p:nvPicPr>
          <p:cNvPr id="21507" name="그림 27" descr="보석류, 패션 액세서리, 목걸이, 보석 만들기이(가) 표시된 사진&#10;&#10;자동 생성된 설명">
            <a:extLst>
              <a:ext uri="{FF2B5EF4-FFF2-40B4-BE49-F238E27FC236}">
                <a16:creationId xmlns:a16="http://schemas.microsoft.com/office/drawing/2014/main" id="{0A357170-7B4C-1A88-91DA-469F439D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338">
            <a:off x="7075488" y="4897438"/>
            <a:ext cx="9763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1">
            <a:extLst>
              <a:ext uri="{FF2B5EF4-FFF2-40B4-BE49-F238E27FC236}">
                <a16:creationId xmlns:a16="http://schemas.microsoft.com/office/drawing/2014/main" id="{4D81294A-211F-069A-10FF-276BEEB1E612}"/>
              </a:ext>
            </a:extLst>
          </p:cNvPr>
          <p:cNvSpPr txBox="1">
            <a:spLocks/>
          </p:cNvSpPr>
          <p:nvPr/>
        </p:nvSpPr>
        <p:spPr>
          <a:xfrm>
            <a:off x="1716088" y="2795588"/>
            <a:ext cx="5543550" cy="10731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 세례식</a:t>
            </a:r>
            <a:endParaRPr lang="en-US" altLang="ko-KR" sz="5400" dirty="0">
              <a:solidFill>
                <a:schemeClr val="tx2">
                  <a:lumMod val="50000"/>
                </a:schemeClr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2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03C9E26B-6CF2-603A-F266-3C5DC122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57425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0C3FD562-DE44-9241-DD14-D59842A628CB}"/>
              </a:ext>
            </a:extLst>
          </p:cNvPr>
          <p:cNvSpPr txBox="1">
            <a:spLocks/>
          </p:cNvSpPr>
          <p:nvPr/>
        </p:nvSpPr>
        <p:spPr bwMode="auto">
          <a:xfrm>
            <a:off x="250825" y="7651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accent1">
                    <a:lumMod val="5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개회식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A32FF15C-400D-B1DC-10D4-61BE0318BABC}"/>
              </a:ext>
            </a:extLst>
          </p:cNvPr>
          <p:cNvSpPr txBox="1">
            <a:spLocks/>
          </p:cNvSpPr>
          <p:nvPr/>
        </p:nvSpPr>
        <p:spPr>
          <a:xfrm>
            <a:off x="827088" y="2133600"/>
            <a:ext cx="8569325" cy="4032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3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성부와 성자와 성령의 이름으로</a:t>
            </a:r>
            <a:r>
              <a:rPr lang="en-US" altLang="ko-KR" sz="3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0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</a:t>
            </a:r>
            <a:r>
              <a:rPr lang="ko-KR" altLang="en-US" sz="3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</a:p>
          <a:p>
            <a:pPr fontAlgn="auto">
              <a:spcAft>
                <a:spcPts val="0"/>
              </a:spcAft>
              <a:defRPr/>
            </a:pPr>
            <a:endParaRPr lang="en-US" altLang="ko-KR" sz="30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3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주님께서 여러분과 함께</a:t>
            </a:r>
            <a:r>
              <a:rPr lang="en-US" altLang="ko-KR" sz="3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0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</a:t>
            </a:r>
            <a:r>
              <a:rPr lang="ko-KR" altLang="en-US" sz="3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또한</a:t>
            </a:r>
            <a:r>
              <a:rPr lang="en-US" altLang="ko-KR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사제의 영과 함께</a:t>
            </a:r>
            <a:r>
              <a:rPr lang="en-US" altLang="ko-KR" sz="3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30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3000" dirty="0">
              <a:solidFill>
                <a:srgbClr val="00206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826805CF-AF9C-0677-2A42-2919A0628336}"/>
              </a:ext>
            </a:extLst>
          </p:cNvPr>
          <p:cNvSpPr txBox="1">
            <a:spLocks/>
          </p:cNvSpPr>
          <p:nvPr/>
        </p:nvSpPr>
        <p:spPr bwMode="auto">
          <a:xfrm>
            <a:off x="446088" y="693738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accent1">
                    <a:lumMod val="5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어린이들과의 대화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EC4303AE-6F1E-686B-EC6E-6945E9AB28EB}"/>
              </a:ext>
            </a:extLst>
          </p:cNvPr>
          <p:cNvSpPr txBox="1">
            <a:spLocks/>
          </p:cNvSpPr>
          <p:nvPr/>
        </p:nvSpPr>
        <p:spPr>
          <a:xfrm>
            <a:off x="755650" y="1773238"/>
            <a:ext cx="8569325" cy="4032250"/>
          </a:xfrm>
          <a:prstGeom prst="rect">
            <a:avLst/>
          </a:prstGeom>
        </p:spPr>
        <p:txBody>
          <a:bodyPr>
            <a:norm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/>
              <a:t>✚ 여러분은 성당에 왜 나왔습니까</a:t>
            </a:r>
            <a:r>
              <a:rPr lang="en-US" altLang="ko-KR" sz="2800" dirty="0"/>
              <a:t>?</a:t>
            </a:r>
            <a:endParaRPr lang="ko-KR" alt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◎</a:t>
            </a:r>
            <a:r>
              <a:rPr lang="ko-KR" altLang="en-US" sz="2800" dirty="0"/>
              <a:t> </a:t>
            </a:r>
            <a:r>
              <a:rPr lang="ko-KR" altLang="en-US" sz="2800" dirty="0">
                <a:solidFill>
                  <a:srgbClr val="FF0000"/>
                </a:solidFill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세례를 받고 싶어 나왔습니다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/>
              <a:t>✚ 왜 세례를 받고 </a:t>
            </a:r>
            <a:r>
              <a:rPr lang="ko-KR" altLang="en-US" sz="2800" dirty="0" err="1"/>
              <a:t>싶은가요</a:t>
            </a:r>
            <a:r>
              <a:rPr lang="en-US" altLang="ko-KR" sz="2800" dirty="0"/>
              <a:t>?</a:t>
            </a:r>
            <a:endParaRPr lang="ko-KR" alt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◎</a:t>
            </a:r>
            <a:r>
              <a:rPr lang="ko-KR" altLang="en-US" sz="2800" dirty="0"/>
              <a:t> </a:t>
            </a:r>
            <a:r>
              <a:rPr lang="ko-KR" altLang="en-US" sz="2800" dirty="0">
                <a:solidFill>
                  <a:srgbClr val="FF0000"/>
                </a:solidFill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예수님을 믿고 있기 때문입니다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/>
              <a:t>✚ </a:t>
            </a:r>
            <a:r>
              <a:rPr lang="ko-KR" altLang="en-US" sz="2800" dirty="0">
                <a:cs typeface="THE외계인설명서"/>
              </a:rPr>
              <a:t>세례를 받고 예수님을 믿으면 무엇이 </a:t>
            </a:r>
            <a:r>
              <a:rPr lang="ko-KR" altLang="en-US" sz="2800" dirty="0" err="1">
                <a:cs typeface="THE외계인설명서"/>
              </a:rPr>
              <a:t>좋은가요</a:t>
            </a:r>
            <a:r>
              <a:rPr lang="en-US" altLang="ko-KR" sz="2800" dirty="0">
                <a:cs typeface="THE외계인설명서"/>
              </a:rPr>
              <a:t>?</a:t>
            </a:r>
            <a:endParaRPr lang="ko-KR" altLang="en-US" sz="2800" dirty="0">
              <a:cs typeface="THE외계인설명서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  <a:cs typeface="THE외계인설명서"/>
              </a:rPr>
              <a:t>◎ 어린이 </a:t>
            </a:r>
            <a:r>
              <a:rPr lang="en-US" altLang="ko-KR" sz="2800" dirty="0">
                <a:solidFill>
                  <a:srgbClr val="FF0000"/>
                </a:solidFill>
                <a:cs typeface="THE외계인설명서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cs typeface="THE외계인설명서"/>
              </a:rPr>
              <a:t>영원한 생명을 얻을 수 있습니다</a:t>
            </a:r>
            <a:r>
              <a:rPr lang="en-US" altLang="ko-KR" sz="2800" dirty="0">
                <a:solidFill>
                  <a:srgbClr val="FF0000"/>
                </a:solidFill>
                <a:cs typeface="THE외계인설명서"/>
              </a:rPr>
              <a:t>.</a:t>
            </a:r>
            <a:endParaRPr lang="ko-KR" altLang="en-US" sz="2800" dirty="0">
              <a:solidFill>
                <a:srgbClr val="FF0000"/>
              </a:solidFill>
              <a:cs typeface="THE외계인설명서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5FAE3E22-2FED-CBFA-DD1A-9E7F62F1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57425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16048D9B-1B4F-E799-6F3F-18BF5A18E469}"/>
              </a:ext>
            </a:extLst>
          </p:cNvPr>
          <p:cNvSpPr txBox="1">
            <a:spLocks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accent1">
                    <a:lumMod val="5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부모와 교우들 과의 대화</a:t>
            </a:r>
          </a:p>
        </p:txBody>
      </p:sp>
      <p:sp>
        <p:nvSpPr>
          <p:cNvPr id="54" name="내용 개체 틀 2">
            <a:extLst>
              <a:ext uri="{FF2B5EF4-FFF2-40B4-BE49-F238E27FC236}">
                <a16:creationId xmlns:a16="http://schemas.microsoft.com/office/drawing/2014/main" id="{183D431A-AF8F-D1EC-4BCC-B06EBC72F1DF}"/>
              </a:ext>
            </a:extLst>
          </p:cNvPr>
          <p:cNvSpPr txBox="1">
            <a:spLocks/>
          </p:cNvSpPr>
          <p:nvPr/>
        </p:nvSpPr>
        <p:spPr>
          <a:xfrm>
            <a:off x="646113" y="1700213"/>
            <a:ext cx="8496300" cy="4205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자녀와 함께 계신 부모님들은 자녀들을 위하여 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하느님의 교회에서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무엇을 청합니까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부모 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세례를 청합니다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이 어린이들이 세례성사를 받고 신자생활을 하는 데 있어서 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부모로서의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책임을 다하겠습니까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부모 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책임을 다하겠습니다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대부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대모들도 이러한 의무들을 다하도록 부모들과 협력해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주시겠습니까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대부모 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협력하겠습니다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제목 1">
            <a:extLst>
              <a:ext uri="{FF2B5EF4-FFF2-40B4-BE49-F238E27FC236}">
                <a16:creationId xmlns:a16="http://schemas.microsoft.com/office/drawing/2014/main" id="{F4A45A8E-D5F6-5302-2D34-25D7998E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627063"/>
            <a:ext cx="8343900" cy="708025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  <a:latin typeface="KHNPHandotumOTF Bold" panose="020B0600000101010101" pitchFamily="34" charset="-127"/>
                <a:ea typeface="KHNPHandotumOTF Bold" panose="020B0600000101010101" pitchFamily="34" charset="-127"/>
              </a:rPr>
              <a:t>부모와 </a:t>
            </a:r>
            <a:r>
              <a:rPr lang="ko-KR" altLang="en-US" sz="4000" dirty="0" err="1">
                <a:solidFill>
                  <a:schemeClr val="accent1">
                    <a:lumMod val="75000"/>
                  </a:schemeClr>
                </a:solidFill>
                <a:latin typeface="KHNPHandotumOTF Bold" panose="020B0600000101010101" pitchFamily="34" charset="-127"/>
                <a:ea typeface="KHNPHandotumOTF Bold" panose="020B0600000101010101" pitchFamily="34" charset="-127"/>
              </a:rPr>
              <a:t>교우들과의</a:t>
            </a: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  <a:latin typeface="KHNPHandotumOTF Bold" panose="020B0600000101010101" pitchFamily="34" charset="-127"/>
                <a:ea typeface="KHNPHandotumOTF Bold" panose="020B0600000101010101" pitchFamily="34" charset="-127"/>
              </a:rPr>
              <a:t> 대화</a:t>
            </a:r>
          </a:p>
        </p:txBody>
      </p:sp>
      <p:sp>
        <p:nvSpPr>
          <p:cNvPr id="54" name="내용 개체 틀 2">
            <a:extLst>
              <a:ext uri="{FF2B5EF4-FFF2-40B4-BE49-F238E27FC236}">
                <a16:creationId xmlns:a16="http://schemas.microsoft.com/office/drawing/2014/main" id="{7CC5748C-FB50-EB1A-A235-48CA00B22FF2}"/>
              </a:ext>
            </a:extLst>
          </p:cNvPr>
          <p:cNvSpPr txBox="1">
            <a:spLocks/>
          </p:cNvSpPr>
          <p:nvPr/>
        </p:nvSpPr>
        <p:spPr>
          <a:xfrm>
            <a:off x="647700" y="1700213"/>
            <a:ext cx="8496300" cy="4205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자녀와 함께 계신 부모님들은 자녀들을 위하여 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하느님의 교회에서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무엇을 청합니까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부모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세례를 청합니다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이 어린이들이 세례성사를 받고 신자생활을 하는 데 있어서 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부모로서의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책임을 다하겠습니까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부모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책임을 다하겠습니다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대부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대모들도 이러한 의무들을 다하도록 부모들과 협력해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주시겠습니까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대부모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협력하겠습니다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94CFCEEE-3388-EE4D-D292-ED49D0A5B236}"/>
              </a:ext>
            </a:extLst>
          </p:cNvPr>
          <p:cNvSpPr txBox="1">
            <a:spLocks/>
          </p:cNvSpPr>
          <p:nvPr/>
        </p:nvSpPr>
        <p:spPr bwMode="auto">
          <a:xfrm>
            <a:off x="374650" y="257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십자표지 수여</a:t>
            </a:r>
            <a:r>
              <a:rPr lang="ko-KR" altLang="en-US" sz="8800" dirty="0">
                <a:solidFill>
                  <a:schemeClr val="tx2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8A9BCC35-7836-2766-72D9-D86330E94215}"/>
              </a:ext>
            </a:extLst>
          </p:cNvPr>
          <p:cNvSpPr txBox="1">
            <a:spLocks/>
          </p:cNvSpPr>
          <p:nvPr/>
        </p:nvSpPr>
        <p:spPr bwMode="auto">
          <a:xfrm>
            <a:off x="468313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십자표지 수여</a:t>
            </a:r>
            <a:r>
              <a:rPr lang="ko-KR" altLang="en-US" sz="8800" dirty="0">
                <a:solidFill>
                  <a:schemeClr val="tx2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 </a:t>
            </a:r>
          </a:p>
        </p:txBody>
      </p:sp>
      <p:sp>
        <p:nvSpPr>
          <p:cNvPr id="29700" name="제목 1">
            <a:extLst>
              <a:ext uri="{FF2B5EF4-FFF2-40B4-BE49-F238E27FC236}">
                <a16:creationId xmlns:a16="http://schemas.microsoft.com/office/drawing/2014/main" id="{2E2AF70B-BC87-14CE-DFC6-8A9507C52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16338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3219E7"/>
                </a:solidFill>
              </a:rPr>
              <a:t>(</a:t>
            </a:r>
            <a:r>
              <a:rPr lang="ko-KR" altLang="en-US" sz="4800" dirty="0">
                <a:solidFill>
                  <a:srgbClr val="3219E7"/>
                </a:solidFill>
              </a:rPr>
              <a:t>세례 받을 어린이들은 </a:t>
            </a:r>
            <a:endParaRPr lang="en-US" altLang="ko-KR" sz="4800" dirty="0">
              <a:solidFill>
                <a:srgbClr val="3219E7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4800" dirty="0">
                <a:solidFill>
                  <a:srgbClr val="3219E7"/>
                </a:solidFill>
              </a:rPr>
              <a:t>두줄로 나오세요</a:t>
            </a:r>
            <a:r>
              <a:rPr lang="en-US" altLang="ko-KR" sz="4800" dirty="0">
                <a:solidFill>
                  <a:srgbClr val="3219E7"/>
                </a:solidFill>
              </a:rPr>
              <a:t>.)</a:t>
            </a:r>
            <a:endParaRPr lang="ko-KR" altLang="en-US" sz="4800" dirty="0">
              <a:solidFill>
                <a:srgbClr val="3219E7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1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94BBAF52-69D6-7193-F5C7-120D5919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57425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FEA24ECD-8A44-740D-B1F8-DECB8526DAC7}"/>
              </a:ext>
            </a:extLst>
          </p:cNvPr>
          <p:cNvSpPr txBox="1">
            <a:spLocks/>
          </p:cNvSpPr>
          <p:nvPr/>
        </p:nvSpPr>
        <p:spPr bwMode="auto">
          <a:xfrm>
            <a:off x="374650" y="257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말씀의 전례</a:t>
            </a:r>
            <a:endParaRPr lang="ko-KR" altLang="en-US" sz="8800" dirty="0">
              <a:solidFill>
                <a:schemeClr val="tx2"/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>
            <a:extLst>
              <a:ext uri="{FF2B5EF4-FFF2-40B4-BE49-F238E27FC236}">
                <a16:creationId xmlns:a16="http://schemas.microsoft.com/office/drawing/2014/main" id="{5C70ED29-149E-6F83-ECFD-E97A8B4D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97075"/>
            <a:ext cx="79216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>
                <a:latin typeface="KHNPHandotumOTF" panose="020B0600000101010101" pitchFamily="34" charset="-127"/>
                <a:ea typeface="KHNPHandotumOTF" panose="020B0600000101010101" pitchFamily="34" charset="-127"/>
              </a:rPr>
              <a:t>✚주님께서 여러분과 함께</a:t>
            </a:r>
            <a:r>
              <a:rPr lang="en-US" altLang="ko-KR" sz="360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6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또한</a:t>
            </a:r>
            <a:r>
              <a:rPr lang="en-US" altLang="ko-KR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사제의 영과 함께</a:t>
            </a:r>
            <a:r>
              <a:rPr lang="en-US" altLang="ko-KR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60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endParaRPr lang="en-US" altLang="ko-KR" sz="36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>
                <a:latin typeface="KHNPHandotumOTF" panose="020B0600000101010101" pitchFamily="34" charset="-127"/>
                <a:ea typeface="KHNPHandotumOTF" panose="020B0600000101010101" pitchFamily="34" charset="-127"/>
              </a:rPr>
              <a:t>✚ 마르코가 전한 거룩한 복음입니다</a:t>
            </a:r>
            <a:r>
              <a:rPr lang="en-US" altLang="ko-KR" sz="360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6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주님</a:t>
            </a:r>
            <a:r>
              <a:rPr lang="en-US" altLang="ko-KR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영광 받으소서</a:t>
            </a:r>
            <a:r>
              <a:rPr lang="en-US" altLang="ko-KR" sz="36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60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4">
            <a:extLst>
              <a:ext uri="{FF2B5EF4-FFF2-40B4-BE49-F238E27FC236}">
                <a16:creationId xmlns:a16="http://schemas.microsoft.com/office/drawing/2014/main" id="{AC232F32-C51D-FC99-6CD6-06165460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0400"/>
            <a:ext cx="8353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dirty="0">
                <a:solidFill>
                  <a:schemeClr val="accent1">
                    <a:lumMod val="5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복음</a:t>
            </a:r>
          </a:p>
        </p:txBody>
      </p:sp>
      <p:sp>
        <p:nvSpPr>
          <p:cNvPr id="33794" name="TextBox 27">
            <a:extLst>
              <a:ext uri="{FF2B5EF4-FFF2-40B4-BE49-F238E27FC236}">
                <a16:creationId xmlns:a16="http://schemas.microsoft.com/office/drawing/2014/main" id="{37AEC00F-9140-AED8-0873-9C62B0A9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4963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3200" b="1"/>
              <a:t>▥</a:t>
            </a:r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마르코가 전한 거룩한 복음입니다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  <a:r>
              <a:rPr lang="en-US" altLang="ko-KR" sz="2800">
                <a:latin typeface="KHNPHandotumOTF" panose="020B0600000101010101" pitchFamily="34" charset="-127"/>
                <a:ea typeface="KHNPHandotumOTF" panose="020B0600000101010101" pitchFamily="34" charset="-127"/>
              </a:rPr>
              <a:t>10,13-16</a:t>
            </a:r>
          </a:p>
          <a:p>
            <a:pPr eaLnBrk="1" hangingPunct="1"/>
            <a:endParaRPr lang="en-US" altLang="ko-KR" sz="12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그때에 사람들이 어린이들을 예수님께 데리고 </a:t>
            </a:r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와서 그들을 쓰다듬어 달라고 하였다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그러자 제자들이 사람들을 꾸짖었다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예수님께서는 그것을 보시고 언짢아하시며 </a:t>
            </a:r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제자들에게 이르셨다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“</a:t>
            </a:r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어린이들이 나에게 오는 것을 막지 말고 </a:t>
            </a:r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그냥 놓아두어라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</a:t>
            </a:r>
            <a:endParaRPr lang="ko-KR" altLang="en-US"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6">
            <a:extLst>
              <a:ext uri="{FF2B5EF4-FFF2-40B4-BE49-F238E27FC236}">
                <a16:creationId xmlns:a16="http://schemas.microsoft.com/office/drawing/2014/main" id="{502F5F6D-44A6-4F7C-ADC0-2DE6820A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8351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사실 하느님의 나라는 이 어린이들과 </a:t>
            </a:r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같은 사람들의 것이다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200"/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내가 진실로 너희에게 말한다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. </a:t>
            </a: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어린이와 같이 하느님의 나라를 받아들이지</a:t>
            </a:r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  <a:cs typeface="THE외계인설명서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않는 자는 결코 그곳에 들어가지 못한다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.”</a:t>
            </a: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그러고 나서 어린이들을 끌어안으시고 </a:t>
            </a:r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  <a:cs typeface="THE외계인설명서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그들에게 손을 얹어 축복해 주셨다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  <a:cs typeface="THE외계인설명서"/>
              </a:rPr>
              <a:t>.</a:t>
            </a:r>
          </a:p>
          <a:p>
            <a:pPr eaLnBrk="1" hangingPunct="1"/>
            <a:endParaRPr lang="en-US" altLang="ko-KR" sz="3200">
              <a:latin typeface="KHNPHandotumOTF" panose="020B0600000101010101" pitchFamily="34" charset="-127"/>
              <a:ea typeface="KHNPHandotumOTF" panose="020B0600000101010101" pitchFamily="34" charset="-127"/>
              <a:cs typeface="THE외계인설명서"/>
            </a:endParaRPr>
          </a:p>
          <a:p>
            <a:pPr eaLnBrk="1" hangingPunct="1"/>
            <a:r>
              <a:rPr lang="ko-KR" altLang="en-US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주님의 말씀입니다</a:t>
            </a:r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algn="ctr" eaLnBrk="1" hangingPunct="1"/>
            <a:r>
              <a:rPr lang="en-US" altLang="ko-KR" sz="3200">
                <a:latin typeface="KHNPHandotumOTF" panose="020B0600000101010101" pitchFamily="34" charset="-127"/>
                <a:ea typeface="KHNPHandotumOTF" panose="020B0600000101010101" pitchFamily="34" charset="-127"/>
              </a:rPr>
              <a:t>                     </a:t>
            </a:r>
            <a:r>
              <a:rPr lang="en-US" altLang="ko-KR" sz="32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</a:t>
            </a:r>
            <a:r>
              <a:rPr lang="ko-KR" altLang="en-US" sz="32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그리스도님</a:t>
            </a:r>
            <a:r>
              <a:rPr lang="en-US" altLang="ko-KR" sz="32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32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찬미합니다</a:t>
            </a:r>
            <a:r>
              <a:rPr lang="en-US" altLang="ko-KR" sz="320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20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19B4284B-466C-68C5-6E36-7C1BB5B52DD4}"/>
              </a:ext>
            </a:extLst>
          </p:cNvPr>
          <p:cNvSpPr txBox="1">
            <a:spLocks/>
          </p:cNvSpPr>
          <p:nvPr/>
        </p:nvSpPr>
        <p:spPr>
          <a:xfrm>
            <a:off x="-11113" y="2708275"/>
            <a:ext cx="8229601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000" dirty="0">
                <a:solidFill>
                  <a:schemeClr val="tx2">
                    <a:lumMod val="50000"/>
                  </a:schemeClr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강  론</a:t>
            </a:r>
          </a:p>
        </p:txBody>
      </p:sp>
      <p:pic>
        <p:nvPicPr>
          <p:cNvPr id="35842" name="그림 26">
            <a:extLst>
              <a:ext uri="{FF2B5EF4-FFF2-40B4-BE49-F238E27FC236}">
                <a16:creationId xmlns:a16="http://schemas.microsoft.com/office/drawing/2014/main" id="{9AB40E42-D4A7-E0DA-EF5F-CE9A7236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664">
            <a:off x="5476875" y="2173288"/>
            <a:ext cx="20764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BAFC21C2-0575-6EAC-A1FD-61972E3D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57425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제목 1">
            <a:extLst>
              <a:ext uri="{FF2B5EF4-FFF2-40B4-BE49-F238E27FC236}">
                <a16:creationId xmlns:a16="http://schemas.microsoft.com/office/drawing/2014/main" id="{762D571A-26DC-5323-1B38-F9D1E208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38388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8000" dirty="0">
                <a:latin typeface="Maplestory OTF" panose="02000800000000000000" pitchFamily="2" charset="-128"/>
                <a:ea typeface="Maplestory OTF" panose="02000800000000000000" pitchFamily="2" charset="-128"/>
              </a:rPr>
              <a:t>보편 지향 기도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D3C0B-0536-1241-3382-4AD9415B3527}"/>
              </a:ext>
            </a:extLst>
          </p:cNvPr>
          <p:cNvSpPr txBox="1"/>
          <p:nvPr/>
        </p:nvSpPr>
        <p:spPr>
          <a:xfrm>
            <a:off x="412750" y="3806825"/>
            <a:ext cx="8318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kern="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주님</a:t>
            </a:r>
            <a:r>
              <a:rPr lang="en-US" altLang="ko-KR" sz="4000" kern="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저희의 기도를 </a:t>
            </a:r>
            <a:r>
              <a:rPr lang="ko-KR" altLang="en-US" sz="4000" kern="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들어주소서</a:t>
            </a:r>
            <a:r>
              <a:rPr lang="en-US" altLang="ko-KR" sz="4000" kern="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40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6B1FBC8-3E75-DC1C-32BE-577EC88C0078}"/>
              </a:ext>
            </a:extLst>
          </p:cNvPr>
          <p:cNvSpPr txBox="1">
            <a:spLocks/>
          </p:cNvSpPr>
          <p:nvPr/>
        </p:nvSpPr>
        <p:spPr>
          <a:xfrm>
            <a:off x="719137" y="1916832"/>
            <a:ext cx="8424863" cy="37449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형제자매 여러분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이제 세례를 받게 될 어린이들을 위하여 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성인들의 도움을 청합시다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주님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주님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그리스도님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그리스도님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38914" name="제목 1">
            <a:extLst>
              <a:ext uri="{FF2B5EF4-FFF2-40B4-BE49-F238E27FC236}">
                <a16:creationId xmlns:a16="http://schemas.microsoft.com/office/drawing/2014/main" id="{4CB511C3-1797-AB2A-D69F-FCA17D43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2034161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6B1FBC8-3E75-DC1C-32BE-577EC88C0078}"/>
              </a:ext>
            </a:extLst>
          </p:cNvPr>
          <p:cNvSpPr txBox="1">
            <a:spLocks/>
          </p:cNvSpPr>
          <p:nvPr/>
        </p:nvSpPr>
        <p:spPr>
          <a:xfrm>
            <a:off x="719137" y="1916832"/>
            <a:ext cx="8424863" cy="37449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형제자매 여러분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이제 세례를 받게 될 어린이들을 위하여 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성인들의 도움을 청합시다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주님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주님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그리스도님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그리스도님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38914" name="제목 1">
            <a:extLst>
              <a:ext uri="{FF2B5EF4-FFF2-40B4-BE49-F238E27FC236}">
                <a16:creationId xmlns:a16="http://schemas.microsoft.com/office/drawing/2014/main" id="{4CB511C3-1797-AB2A-D69F-FCA17D43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2529951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6B1FBC8-3E75-DC1C-32BE-577EC88C0078}"/>
              </a:ext>
            </a:extLst>
          </p:cNvPr>
          <p:cNvSpPr txBox="1">
            <a:spLocks/>
          </p:cNvSpPr>
          <p:nvPr/>
        </p:nvSpPr>
        <p:spPr>
          <a:xfrm>
            <a:off x="899592" y="1916832"/>
            <a:ext cx="8424863" cy="43649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주님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주님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하늘에 계신 천주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성부님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세상을 구원하신 천주 성자님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38914" name="제목 1">
            <a:extLst>
              <a:ext uri="{FF2B5EF4-FFF2-40B4-BE49-F238E27FC236}">
                <a16:creationId xmlns:a16="http://schemas.microsoft.com/office/drawing/2014/main" id="{4CB511C3-1797-AB2A-D69F-FCA17D43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1378456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E36BB45-B760-9B8A-8CC1-45F258F36D49}"/>
              </a:ext>
            </a:extLst>
          </p:cNvPr>
          <p:cNvSpPr txBox="1">
            <a:spLocks/>
          </p:cNvSpPr>
          <p:nvPr/>
        </p:nvSpPr>
        <p:spPr>
          <a:xfrm>
            <a:off x="755576" y="1484313"/>
            <a:ext cx="8669338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천주 성령님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삼위일체이신 하느님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천주의 성모님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39938" name="제목 1">
            <a:extLst>
              <a:ext uri="{FF2B5EF4-FFF2-40B4-BE49-F238E27FC236}">
                <a16:creationId xmlns:a16="http://schemas.microsoft.com/office/drawing/2014/main" id="{4788AFEE-27D0-9CDC-7256-20285420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2372348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제목 1">
            <a:extLst>
              <a:ext uri="{FF2B5EF4-FFF2-40B4-BE49-F238E27FC236}">
                <a16:creationId xmlns:a16="http://schemas.microsoft.com/office/drawing/2014/main" id="{614D291A-9756-6BDC-B9CD-A59BAD2C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37A235BB-AF96-C636-CB51-A67BC7582E09}"/>
              </a:ext>
            </a:extLst>
          </p:cNvPr>
          <p:cNvSpPr txBox="1">
            <a:spLocks/>
          </p:cNvSpPr>
          <p:nvPr/>
        </p:nvSpPr>
        <p:spPr>
          <a:xfrm>
            <a:off x="971550" y="1484313"/>
            <a:ext cx="8670925" cy="4441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지극히 거룩하신 동정녀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미카엘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그리스도인들의 수호천사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안젤라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하느님의 모든 거룩한 천사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062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A012FD1A-953B-5F12-B17E-A92A83DABD19}"/>
              </a:ext>
            </a:extLst>
          </p:cNvPr>
          <p:cNvSpPr txBox="1">
            <a:spLocks/>
          </p:cNvSpPr>
          <p:nvPr/>
        </p:nvSpPr>
        <p:spPr>
          <a:xfrm>
            <a:off x="900113" y="1557338"/>
            <a:ext cx="8669337" cy="4441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요셉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바오로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마르코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루카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5122" name="제목 1">
            <a:extLst>
              <a:ext uri="{FF2B5EF4-FFF2-40B4-BE49-F238E27FC236}">
                <a16:creationId xmlns:a16="http://schemas.microsoft.com/office/drawing/2014/main" id="{F927D1CA-8AD8-72C1-371C-1A4DC82C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3208725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5359C9C-BABB-0B5C-99E6-8D483EC106A5}"/>
              </a:ext>
            </a:extLst>
          </p:cNvPr>
          <p:cNvSpPr txBox="1">
            <a:spLocks/>
          </p:cNvSpPr>
          <p:nvPr/>
        </p:nvSpPr>
        <p:spPr>
          <a:xfrm>
            <a:off x="900113" y="1557338"/>
            <a:ext cx="8669337" cy="4441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아론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알렉산데르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레오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알베르토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6146" name="제목 1">
            <a:extLst>
              <a:ext uri="{FF2B5EF4-FFF2-40B4-BE49-F238E27FC236}">
                <a16:creationId xmlns:a16="http://schemas.microsoft.com/office/drawing/2014/main" id="{62CED104-4ECD-B711-182B-DC277468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850339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EAE9E77D-C040-79FF-E3E0-2C6AAADC7D0D}"/>
              </a:ext>
            </a:extLst>
          </p:cNvPr>
          <p:cNvSpPr txBox="1">
            <a:spLocks/>
          </p:cNvSpPr>
          <p:nvPr/>
        </p:nvSpPr>
        <p:spPr>
          <a:xfrm>
            <a:off x="827088" y="1628775"/>
            <a:ext cx="8670925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도미니코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프란치스코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로셀리나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7170" name="제목 1">
            <a:extLst>
              <a:ext uri="{FF2B5EF4-FFF2-40B4-BE49-F238E27FC236}">
                <a16:creationId xmlns:a16="http://schemas.microsoft.com/office/drawing/2014/main" id="{B805146B-64F3-3B48-8B2E-8875A1EC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3110349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0A367A0F-CC71-75F1-292E-C66118AEAAB8}"/>
              </a:ext>
            </a:extLst>
          </p:cNvPr>
          <p:cNvSpPr txBox="1">
            <a:spLocks/>
          </p:cNvSpPr>
          <p:nvPr/>
        </p:nvSpPr>
        <p:spPr>
          <a:xfrm>
            <a:off x="971550" y="1628775"/>
            <a:ext cx="8670925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아델라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체칠리아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비비안나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8194" name="제목 1">
            <a:extLst>
              <a:ext uri="{FF2B5EF4-FFF2-40B4-BE49-F238E27FC236}">
                <a16:creationId xmlns:a16="http://schemas.microsoft.com/office/drawing/2014/main" id="{853F5EC9-BB43-9237-AB66-0CC72E0A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4013201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140FCCE3-AB08-EB12-0415-40CC52C84F18}"/>
              </a:ext>
            </a:extLst>
          </p:cNvPr>
          <p:cNvSpPr txBox="1">
            <a:spLocks/>
          </p:cNvSpPr>
          <p:nvPr/>
        </p:nvSpPr>
        <p:spPr>
          <a:xfrm>
            <a:off x="1043608" y="1628800"/>
            <a:ext cx="8670925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성녀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엘리사벳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하느님의 모든 성인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9218" name="제목 1">
            <a:extLst>
              <a:ext uri="{FF2B5EF4-FFF2-40B4-BE49-F238E27FC236}">
                <a16:creationId xmlns:a16="http://schemas.microsoft.com/office/drawing/2014/main" id="{17AE8D4A-5C17-53C9-8C5E-01B3A15C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4212640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351CFB62-6D50-4B61-CD9A-66C00830BD0D}"/>
              </a:ext>
            </a:extLst>
          </p:cNvPr>
          <p:cNvSpPr txBox="1">
            <a:spLocks/>
          </p:cNvSpPr>
          <p:nvPr/>
        </p:nvSpPr>
        <p:spPr>
          <a:xfrm>
            <a:off x="468313" y="2636838"/>
            <a:ext cx="82804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구마기도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6B1FBC8-3E75-DC1C-32BE-577EC88C0078}"/>
              </a:ext>
            </a:extLst>
          </p:cNvPr>
          <p:cNvSpPr txBox="1">
            <a:spLocks/>
          </p:cNvSpPr>
          <p:nvPr/>
        </p:nvSpPr>
        <p:spPr>
          <a:xfrm>
            <a:off x="899592" y="1916832"/>
            <a:ext cx="8424863" cy="43649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주님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주님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하늘에 계신 천주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성부님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세상을 구원하신 천주 성자님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38914" name="제목 1">
            <a:extLst>
              <a:ext uri="{FF2B5EF4-FFF2-40B4-BE49-F238E27FC236}">
                <a16:creationId xmlns:a16="http://schemas.microsoft.com/office/drawing/2014/main" id="{4CB511C3-1797-AB2A-D69F-FCA17D43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4255064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503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27D2BE32-237F-4C1B-2219-D5D388CC1258}"/>
              </a:ext>
            </a:extLst>
          </p:cNvPr>
          <p:cNvSpPr txBox="1">
            <a:spLocks/>
          </p:cNvSpPr>
          <p:nvPr/>
        </p:nvSpPr>
        <p:spPr>
          <a:xfrm>
            <a:off x="395288" y="2205038"/>
            <a:ext cx="8353425" cy="25923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예비신자 </a:t>
            </a:r>
            <a:br>
              <a:rPr lang="en-US" altLang="ko-KR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</a:b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성유 </a:t>
            </a:r>
            <a:r>
              <a:rPr lang="ko-KR" altLang="en-US" sz="8800" dirty="0" err="1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도유</a:t>
            </a:r>
            <a:endParaRPr lang="ko-KR" altLang="en-US" sz="8800" dirty="0">
              <a:solidFill>
                <a:schemeClr val="tx2">
                  <a:lumMod val="50000"/>
                </a:schemeClr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194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5427EB00-D47C-8127-4A92-5796ECAE3DEF}"/>
              </a:ext>
            </a:extLst>
          </p:cNvPr>
          <p:cNvSpPr txBox="1">
            <a:spLocks/>
          </p:cNvSpPr>
          <p:nvPr/>
        </p:nvSpPr>
        <p:spPr>
          <a:xfrm>
            <a:off x="395288" y="1196975"/>
            <a:ext cx="8353425" cy="27368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예비신자 </a:t>
            </a:r>
            <a:br>
              <a:rPr lang="en-US" altLang="ko-KR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</a:b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성유 </a:t>
            </a:r>
            <a:r>
              <a:rPr lang="ko-KR" altLang="en-US" sz="8800" dirty="0" err="1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도유</a:t>
            </a:r>
            <a:endParaRPr lang="ko-KR" altLang="en-US" sz="8800" dirty="0">
              <a:solidFill>
                <a:schemeClr val="tx2">
                  <a:lumMod val="50000"/>
                </a:schemeClr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  <p:sp>
        <p:nvSpPr>
          <p:cNvPr id="48132" name="제목 1">
            <a:extLst>
              <a:ext uri="{FF2B5EF4-FFF2-40B4-BE49-F238E27FC236}">
                <a16:creationId xmlns:a16="http://schemas.microsoft.com/office/drawing/2014/main" id="{44B5389D-E696-5810-1A3E-2B0FAB6A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21163"/>
            <a:ext cx="8229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3219E7"/>
                </a:solidFill>
              </a:rPr>
              <a:t>(</a:t>
            </a:r>
            <a:r>
              <a:rPr lang="ko-KR" altLang="en-US" sz="4800" dirty="0">
                <a:solidFill>
                  <a:srgbClr val="3219E7"/>
                </a:solidFill>
              </a:rPr>
              <a:t>세례 받을 어린이들은 </a:t>
            </a:r>
            <a:endParaRPr lang="en-US" altLang="ko-KR" sz="4800" dirty="0">
              <a:solidFill>
                <a:srgbClr val="3219E7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4800" dirty="0">
                <a:solidFill>
                  <a:srgbClr val="3219E7"/>
                </a:solidFill>
              </a:rPr>
              <a:t>두줄로 나오세요</a:t>
            </a:r>
            <a:r>
              <a:rPr lang="en-US" altLang="ko-KR" sz="4800" dirty="0">
                <a:solidFill>
                  <a:srgbClr val="3219E7"/>
                </a:solidFill>
              </a:rPr>
              <a:t>.)</a:t>
            </a:r>
            <a:endParaRPr lang="ko-KR" altLang="en-US" sz="4800" dirty="0">
              <a:solidFill>
                <a:srgbClr val="3219E7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468313" y="26368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세례 예식</a:t>
            </a:r>
          </a:p>
        </p:txBody>
      </p:sp>
    </p:spTree>
    <p:extLst>
      <p:ext uri="{BB962C8B-B14F-4D97-AF65-F5344CB8AC3E}">
        <p14:creationId xmlns:p14="http://schemas.microsoft.com/office/powerpoint/2010/main" val="1359143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468313" y="26368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권고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468313" y="26368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 err="1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세례수</a:t>
            </a: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 축복</a:t>
            </a:r>
          </a:p>
        </p:txBody>
      </p:sp>
    </p:spTree>
    <p:extLst>
      <p:ext uri="{BB962C8B-B14F-4D97-AF65-F5344CB8AC3E}">
        <p14:creationId xmlns:p14="http://schemas.microsoft.com/office/powerpoint/2010/main" val="1001774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943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C17C1B9F-F84C-3C6F-1899-31C8DCC3A63F}"/>
              </a:ext>
            </a:extLst>
          </p:cNvPr>
          <p:cNvSpPr txBox="1">
            <a:spLocks/>
          </p:cNvSpPr>
          <p:nvPr/>
        </p:nvSpPr>
        <p:spPr>
          <a:xfrm>
            <a:off x="468313" y="2205038"/>
            <a:ext cx="8229600" cy="20161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세례 받을 </a:t>
            </a:r>
            <a:endParaRPr lang="en-US" altLang="ko-KR" sz="8800" dirty="0">
              <a:solidFill>
                <a:schemeClr val="tx2">
                  <a:lumMod val="50000"/>
                </a:schemeClr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어린이들의 </a:t>
            </a:r>
            <a:br>
              <a:rPr lang="en-US" altLang="ko-KR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</a:b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신앙고백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C4A71A31-A04D-AEA2-5ADE-DA9ED7E13493}"/>
              </a:ext>
            </a:extLst>
          </p:cNvPr>
          <p:cNvSpPr txBox="1">
            <a:spLocks/>
          </p:cNvSpPr>
          <p:nvPr/>
        </p:nvSpPr>
        <p:spPr>
          <a:xfrm>
            <a:off x="509588" y="1651000"/>
            <a:ext cx="8229600" cy="41544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여러분은 하느님의 자녀로서 자유를 누리기 위하여</a:t>
            </a:r>
            <a:endParaRPr lang="en-US" altLang="ko-KR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</a:t>
            </a: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죄를 끊어버립니까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끊어 버립니다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6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죄의 지배를 받지 않기 위하여 </a:t>
            </a:r>
            <a:endParaRPr lang="en-US" altLang="ko-KR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 악의 유혹을 끊어 버립니까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끊어 버립니다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죄의 근원이요 지배자인 마귀를 끊어버립니까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끊어 버립니다</a:t>
            </a:r>
            <a:r>
              <a:rPr lang="en-US" altLang="ko-KR" sz="2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6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51204" name="제목 1">
            <a:extLst>
              <a:ext uri="{FF2B5EF4-FFF2-40B4-BE49-F238E27FC236}">
                <a16:creationId xmlns:a16="http://schemas.microsoft.com/office/drawing/2014/main" id="{20FDC690-1084-6DA5-0684-1E5249B1E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549275"/>
            <a:ext cx="822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마귀와 죄를 끊어버림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E36BB45-B760-9B8A-8CC1-45F258F36D49}"/>
              </a:ext>
            </a:extLst>
          </p:cNvPr>
          <p:cNvSpPr txBox="1">
            <a:spLocks/>
          </p:cNvSpPr>
          <p:nvPr/>
        </p:nvSpPr>
        <p:spPr>
          <a:xfrm>
            <a:off x="755576" y="1484313"/>
            <a:ext cx="8669338" cy="4441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천주 성령님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삼위일체이신 하느님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자비를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베푸소서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천주의 성모님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39938" name="제목 1">
            <a:extLst>
              <a:ext uri="{FF2B5EF4-FFF2-40B4-BE49-F238E27FC236}">
                <a16:creationId xmlns:a16="http://schemas.microsoft.com/office/drawing/2014/main" id="{4788AFEE-27D0-9CDC-7256-20285420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  <p:extLst>
      <p:ext uri="{BB962C8B-B14F-4D97-AF65-F5344CB8AC3E}">
        <p14:creationId xmlns:p14="http://schemas.microsoft.com/office/powerpoint/2010/main" val="4321257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EDDF3AC1-8675-33F1-109D-F0E472D5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400">
                <a:latin typeface="KHNPHandotumOTF" panose="020B0600000101010101" pitchFamily="34" charset="-127"/>
                <a:ea typeface="KHNPHandotumOTF" panose="020B0600000101010101" pitchFamily="34" charset="-127"/>
              </a:rPr>
              <a:t>신앙고백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D7CA76D6-CD30-FB67-DD37-35364DDDD2B9}"/>
              </a:ext>
            </a:extLst>
          </p:cNvPr>
          <p:cNvSpPr txBox="1">
            <a:spLocks/>
          </p:cNvSpPr>
          <p:nvPr/>
        </p:nvSpPr>
        <p:spPr>
          <a:xfrm>
            <a:off x="652463" y="1628775"/>
            <a:ext cx="7788275" cy="44640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✚ 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천지의 창조주 전능하신 천주 성부를 믿습니까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믿습니다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ko-KR" altLang="en-US" sz="28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✚ 동정녀 마리아께 잉태되어 나시고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고난을 받으시고 묻히셨으며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죽은 이들 가운데서 부활하시고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성부 오른편에 앉으신 외아들 </a:t>
            </a:r>
            <a:endParaRPr lang="en-US" altLang="ko-KR" sz="2800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주 예수 그리스도를 믿습니까</a:t>
            </a:r>
            <a:r>
              <a:rPr lang="en-US" altLang="ko-KR" sz="2800" dirty="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어린이 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예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믿습니다</a:t>
            </a:r>
            <a:r>
              <a:rPr lang="en-US" altLang="ko-KR" sz="28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2D3E4F22-DB5C-C148-2E9B-9909A433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400">
                <a:latin typeface="KHNPHandotumOTF" panose="020B0600000101010101" pitchFamily="34" charset="-127"/>
                <a:ea typeface="KHNPHandotumOTF" panose="020B0600000101010101" pitchFamily="34" charset="-127"/>
              </a:rPr>
              <a:t>신앙고백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A3695A2-9891-5DE9-D3F6-1723592E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2636838"/>
            <a:ext cx="7099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ko-KR" altLang="en-US" sz="2800" dirty="0"/>
              <a:t>✚ </a:t>
            </a:r>
            <a:r>
              <a:rPr lang="en-US" altLang="ko-KR" sz="2800" dirty="0"/>
              <a:t> </a:t>
            </a:r>
            <a:r>
              <a:rPr lang="ko-KR" altLang="en-US" sz="2800" dirty="0"/>
              <a:t>성령과</a:t>
            </a:r>
            <a:r>
              <a:rPr lang="en-US" altLang="ko-KR" sz="2800" dirty="0"/>
              <a:t>, </a:t>
            </a:r>
            <a:r>
              <a:rPr lang="ko-KR" altLang="en-US" sz="2800" dirty="0"/>
              <a:t>거룩하고 </a:t>
            </a:r>
            <a:r>
              <a:rPr lang="ko-KR" altLang="en-US" sz="2800" dirty="0" err="1"/>
              <a:t>보편된</a:t>
            </a:r>
            <a:r>
              <a:rPr lang="ko-KR" altLang="en-US" sz="2800" dirty="0"/>
              <a:t> 교회와</a:t>
            </a:r>
            <a:r>
              <a:rPr lang="en-US" altLang="ko-KR" sz="2800" dirty="0"/>
              <a:t>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ko-KR" sz="2800" dirty="0"/>
              <a:t>     </a:t>
            </a:r>
            <a:r>
              <a:rPr lang="ko-KR" altLang="en-US" sz="2800" dirty="0"/>
              <a:t>모든 성인의 </a:t>
            </a:r>
            <a:r>
              <a:rPr lang="ko-KR" altLang="en-US" sz="2800" dirty="0" err="1"/>
              <a:t>통공과</a:t>
            </a:r>
            <a:r>
              <a:rPr lang="en-US" altLang="ko-KR" sz="2800" dirty="0"/>
              <a:t>, </a:t>
            </a:r>
            <a:r>
              <a:rPr lang="ko-KR" altLang="en-US" sz="2800" dirty="0"/>
              <a:t>죄의 용서와</a:t>
            </a:r>
            <a:r>
              <a:rPr lang="en-US" altLang="ko-KR" sz="2800" dirty="0"/>
              <a:t>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ko-KR" sz="2800" dirty="0"/>
              <a:t>     </a:t>
            </a:r>
            <a:r>
              <a:rPr lang="ko-KR" altLang="en-US" sz="2800" dirty="0"/>
              <a:t>육신의 부활과</a:t>
            </a:r>
            <a:r>
              <a:rPr lang="en-US" altLang="ko-KR" sz="2800" dirty="0"/>
              <a:t>, </a:t>
            </a:r>
            <a:r>
              <a:rPr lang="ko-KR" altLang="en-US" sz="2800" dirty="0"/>
              <a:t>영원한 삶을 믿습니까</a:t>
            </a:r>
            <a:r>
              <a:rPr lang="en-US" altLang="ko-KR" sz="2800" dirty="0"/>
              <a:t>?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ko-KR" altLang="en-US" sz="2800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◎ </a:t>
            </a:r>
            <a:r>
              <a:rPr lang="en-US" altLang="ko-KR" sz="2800" dirty="0">
                <a:solidFill>
                  <a:srgbClr val="FF0000"/>
                </a:solidFill>
              </a:rPr>
              <a:t> </a:t>
            </a:r>
            <a:r>
              <a:rPr lang="ko-KR" altLang="en-US" sz="2800" dirty="0">
                <a:solidFill>
                  <a:srgbClr val="FF0000"/>
                </a:solidFill>
              </a:rPr>
              <a:t>어린이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예</a:t>
            </a:r>
            <a:r>
              <a:rPr lang="en-US" altLang="ko-KR" sz="2800" dirty="0">
                <a:solidFill>
                  <a:srgbClr val="FF0000"/>
                </a:solidFill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</a:rPr>
              <a:t>믿습니다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A51BFD71-655E-4D5B-7603-38C1A80B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1675"/>
            <a:ext cx="8229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5000">
                <a:latin typeface="KHNPHandotumOTF" panose="020B0600000101010101" pitchFamily="34" charset="-127"/>
                <a:ea typeface="KHNPHandotumOTF" panose="020B0600000101010101" pitchFamily="34" charset="-127"/>
              </a:rPr>
              <a:t>세례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4BD4ACD-4C99-E376-6F23-3C04F289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2565400"/>
            <a:ext cx="73802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2800" dirty="0"/>
              <a:t>✚ </a:t>
            </a:r>
            <a:r>
              <a:rPr lang="en-US" altLang="ko-KR" sz="2800" dirty="0"/>
              <a:t> </a:t>
            </a:r>
            <a:r>
              <a:rPr lang="ko-KR" altLang="en-US" sz="2800" dirty="0"/>
              <a:t>여러분은 그러면 방금 우리가 고백한 </a:t>
            </a:r>
            <a:endParaRPr lang="en-US" altLang="ko-KR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800" dirty="0"/>
              <a:t>     </a:t>
            </a:r>
            <a:r>
              <a:rPr lang="ko-KR" altLang="en-US" sz="2800" dirty="0"/>
              <a:t>교회의 신앙으로 세례 받기를 원합니까</a:t>
            </a:r>
            <a:r>
              <a:rPr lang="en-US" altLang="ko-KR" sz="2800" dirty="0"/>
              <a:t>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ko-KR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◎ 어린이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예</a:t>
            </a:r>
            <a:r>
              <a:rPr lang="en-US" altLang="ko-KR" sz="2800" dirty="0">
                <a:solidFill>
                  <a:srgbClr val="FF0000"/>
                </a:solidFill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</a:rPr>
              <a:t>원합니다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AE8C32A9-6C62-7193-DF76-83E4429D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727076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6000" dirty="0">
                <a:latin typeface="Maplestory OTF" panose="02000800000000000000" pitchFamily="2" charset="-128"/>
                <a:ea typeface="Maplestory OTF" panose="02000800000000000000" pitchFamily="2" charset="-128"/>
              </a:rPr>
              <a:t>세례</a:t>
            </a:r>
          </a:p>
        </p:txBody>
      </p:sp>
      <p:sp>
        <p:nvSpPr>
          <p:cNvPr id="55300" name="제목 1">
            <a:extLst>
              <a:ext uri="{FF2B5EF4-FFF2-40B4-BE49-F238E27FC236}">
                <a16:creationId xmlns:a16="http://schemas.microsoft.com/office/drawing/2014/main" id="{D0C5C814-8FE5-C656-DB3D-074F7B0D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59" y="1617186"/>
            <a:ext cx="8424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dirty="0">
                <a:solidFill>
                  <a:srgbClr val="3219E7"/>
                </a:solidFill>
              </a:rPr>
              <a:t>(</a:t>
            </a:r>
            <a:r>
              <a:rPr lang="ko-KR" altLang="en-US" dirty="0">
                <a:solidFill>
                  <a:srgbClr val="3219E7"/>
                </a:solidFill>
              </a:rPr>
              <a:t>세례 받을 어린이들은</a:t>
            </a:r>
            <a:r>
              <a:rPr lang="en-US" altLang="ko-KR" dirty="0">
                <a:solidFill>
                  <a:srgbClr val="3219E7"/>
                </a:solidFill>
              </a:rPr>
              <a:t> </a:t>
            </a:r>
            <a:r>
              <a:rPr lang="ko-KR" altLang="en-US" dirty="0">
                <a:solidFill>
                  <a:srgbClr val="3219E7"/>
                </a:solidFill>
              </a:rPr>
              <a:t>대부모님과 </a:t>
            </a:r>
            <a:endParaRPr lang="en-US" altLang="ko-KR" dirty="0">
              <a:solidFill>
                <a:srgbClr val="3219E7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dirty="0">
                <a:solidFill>
                  <a:srgbClr val="3219E7"/>
                </a:solidFill>
              </a:rPr>
              <a:t>함께 사랑반부터 차례대로 나오세요</a:t>
            </a:r>
            <a:r>
              <a:rPr lang="en-US" altLang="ko-KR" dirty="0">
                <a:solidFill>
                  <a:srgbClr val="3219E7"/>
                </a:solidFill>
              </a:rPr>
              <a:t>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30A6A-AD7B-AE09-4594-22FCA5D98694}"/>
              </a:ext>
            </a:extLst>
          </p:cNvPr>
          <p:cNvSpPr txBox="1"/>
          <p:nvPr/>
        </p:nvSpPr>
        <p:spPr>
          <a:xfrm>
            <a:off x="1514475" y="3076575"/>
            <a:ext cx="6178550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안경을 착용한 어린이는 </a:t>
            </a:r>
            <a:endParaRPr lang="en-US" altLang="ko-KR" sz="3200" dirty="0">
              <a:solidFill>
                <a:prstClr val="black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</a:t>
            </a:r>
            <a:r>
              <a:rPr lang="en-US" altLang="ko-KR" sz="3200" spc="-3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</a:t>
            </a:r>
            <a:r>
              <a:rPr lang="ko-KR" altLang="en-US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안경을 벗고 나오세요</a:t>
            </a:r>
            <a:r>
              <a:rPr lang="en-US" altLang="ko-KR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457200" indent="-4572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대부모님은 대자녀의 차례가 되면</a:t>
            </a:r>
            <a:endParaRPr lang="en-US" altLang="ko-KR" sz="3200" dirty="0">
              <a:solidFill>
                <a:prstClr val="black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</a:t>
            </a:r>
            <a:r>
              <a:rPr lang="en-US" altLang="ko-KR" sz="3200" spc="-3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</a:t>
            </a:r>
            <a:r>
              <a:rPr lang="ko-KR" altLang="en-US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어깨 위에 손을 얹어 주세요</a:t>
            </a:r>
            <a:r>
              <a:rPr lang="en-US" altLang="ko-KR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457200" indent="-4572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어린이들은 신부님의 말씀에</a:t>
            </a:r>
            <a:endParaRPr lang="en-US" altLang="ko-KR" sz="3200" dirty="0">
              <a:solidFill>
                <a:prstClr val="black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</a:t>
            </a:r>
            <a:r>
              <a:rPr lang="en-US" altLang="ko-KR" sz="3200" spc="-3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en-US" altLang="ko-KR" sz="3200" u="sng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‘</a:t>
            </a:r>
            <a:r>
              <a:rPr lang="ko-KR" altLang="en-US" sz="3200" u="sng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  <a:r>
              <a:rPr lang="en-US" altLang="ko-KR" sz="3200" u="sng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’</a:t>
            </a:r>
            <a:r>
              <a:rPr lang="ko-KR" altLang="en-US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이라고 크게 대답합니다</a:t>
            </a:r>
            <a:r>
              <a:rPr lang="en-US" altLang="ko-KR" sz="3200" dirty="0">
                <a:solidFill>
                  <a:prstClr val="black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582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CEF9D848-64F5-B585-BF6A-9A77AA2B4BF0}"/>
              </a:ext>
            </a:extLst>
          </p:cNvPr>
          <p:cNvSpPr txBox="1">
            <a:spLocks/>
          </p:cNvSpPr>
          <p:nvPr/>
        </p:nvSpPr>
        <p:spPr>
          <a:xfrm>
            <a:off x="468313" y="2790825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세례 후 </a:t>
            </a:r>
            <a:r>
              <a:rPr lang="ko-KR" altLang="en-US" sz="8800" dirty="0" err="1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도유</a:t>
            </a:r>
            <a:endParaRPr lang="ko-KR" altLang="en-US" sz="8800" dirty="0">
              <a:solidFill>
                <a:schemeClr val="tx2">
                  <a:lumMod val="50000"/>
                </a:schemeClr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326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3EFE8870-A86E-802E-221B-9BAB91BEB047}"/>
              </a:ext>
            </a:extLst>
          </p:cNvPr>
          <p:cNvSpPr txBox="1">
            <a:spLocks/>
          </p:cNvSpPr>
          <p:nvPr/>
        </p:nvSpPr>
        <p:spPr>
          <a:xfrm>
            <a:off x="468313" y="22050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세례 후 </a:t>
            </a:r>
            <a:r>
              <a:rPr lang="ko-KR" altLang="en-US" sz="8800" dirty="0" err="1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도유</a:t>
            </a:r>
            <a:endParaRPr lang="ko-KR" altLang="en-US" sz="8800" dirty="0">
              <a:solidFill>
                <a:schemeClr val="tx2">
                  <a:lumMod val="50000"/>
                </a:schemeClr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  <p:sp>
        <p:nvSpPr>
          <p:cNvPr id="57348" name="제목 1">
            <a:extLst>
              <a:ext uri="{FF2B5EF4-FFF2-40B4-BE49-F238E27FC236}">
                <a16:creationId xmlns:a16="http://schemas.microsoft.com/office/drawing/2014/main" id="{82E56884-E137-9C71-D192-AB97CFB2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05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000" dirty="0">
                <a:solidFill>
                  <a:srgbClr val="3219E7"/>
                </a:solidFill>
              </a:rPr>
              <a:t>(</a:t>
            </a:r>
            <a:r>
              <a:rPr lang="ko-KR" altLang="en-US" sz="4000" dirty="0">
                <a:solidFill>
                  <a:srgbClr val="3219E7"/>
                </a:solidFill>
              </a:rPr>
              <a:t>세례 받을 어린이들은 </a:t>
            </a:r>
            <a:endParaRPr lang="en-US" altLang="ko-KR" sz="4000" dirty="0">
              <a:solidFill>
                <a:srgbClr val="3219E7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4000" dirty="0">
                <a:solidFill>
                  <a:srgbClr val="3219E7"/>
                </a:solidFill>
              </a:rPr>
              <a:t>두줄로 나오세요</a:t>
            </a:r>
            <a:r>
              <a:rPr lang="en-US" altLang="ko-KR" sz="4000" dirty="0">
                <a:solidFill>
                  <a:srgbClr val="3219E7"/>
                </a:solidFill>
              </a:rPr>
              <a:t>.)</a:t>
            </a:r>
            <a:endParaRPr lang="ko-KR" altLang="en-US" sz="4000" dirty="0">
              <a:solidFill>
                <a:srgbClr val="3219E7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96D71D55-18D3-2DBA-E2EB-E42386D26E30}"/>
              </a:ext>
            </a:extLst>
          </p:cNvPr>
          <p:cNvSpPr txBox="1">
            <a:spLocks/>
          </p:cNvSpPr>
          <p:nvPr/>
        </p:nvSpPr>
        <p:spPr bwMode="auto">
          <a:xfrm>
            <a:off x="468313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흰 옷을 입힘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D3D27F0E-05C7-6AEB-A164-1B1730ECC3FA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30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제목 1">
            <a:extLst>
              <a:ext uri="{FF2B5EF4-FFF2-40B4-BE49-F238E27FC236}">
                <a16:creationId xmlns:a16="http://schemas.microsoft.com/office/drawing/2014/main" id="{614D291A-9756-6BDC-B9CD-A59BAD2C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37A235BB-AF96-C636-CB51-A67BC7582E09}"/>
              </a:ext>
            </a:extLst>
          </p:cNvPr>
          <p:cNvSpPr txBox="1">
            <a:spLocks/>
          </p:cNvSpPr>
          <p:nvPr/>
        </p:nvSpPr>
        <p:spPr>
          <a:xfrm>
            <a:off x="971550" y="1484313"/>
            <a:ext cx="8670925" cy="4441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지극히 거룩하신 동정녀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미카엘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그리스도인들의 수호천사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안젤라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하느님의 모든 거룩한 천사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22DF3B89-6073-77AD-F190-5937F32AFB51}"/>
              </a:ext>
            </a:extLst>
          </p:cNvPr>
          <p:cNvSpPr txBox="1">
            <a:spLocks/>
          </p:cNvSpPr>
          <p:nvPr/>
        </p:nvSpPr>
        <p:spPr bwMode="auto">
          <a:xfrm>
            <a:off x="395288" y="1062038"/>
            <a:ext cx="840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흰 옷을 입힘</a:t>
            </a:r>
          </a:p>
        </p:txBody>
      </p:sp>
      <p:sp>
        <p:nvSpPr>
          <p:cNvPr id="59396" name="직사각형 53">
            <a:extLst>
              <a:ext uri="{FF2B5EF4-FFF2-40B4-BE49-F238E27FC236}">
                <a16:creationId xmlns:a16="http://schemas.microsoft.com/office/drawing/2014/main" id="{F3D27F80-CFEE-9CB8-76F8-B5F172E7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" y="2780928"/>
            <a:ext cx="88011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rgbClr val="3219E7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 (</a:t>
            </a:r>
            <a:r>
              <a:rPr lang="ko-KR" altLang="en-US" sz="4000" dirty="0">
                <a:solidFill>
                  <a:srgbClr val="3219E7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세례 받을 어린이들은</a:t>
            </a:r>
            <a:r>
              <a:rPr lang="en-US" altLang="ko-KR" sz="4000" dirty="0">
                <a:solidFill>
                  <a:srgbClr val="3219E7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</a:p>
          <a:p>
            <a:pPr algn="ctr" eaLnBrk="1" hangingPunct="1"/>
            <a:r>
              <a:rPr lang="ko-KR" altLang="en-US" sz="4000" dirty="0">
                <a:solidFill>
                  <a:srgbClr val="3219E7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대부모님과 함께 두줄로 나오세요</a:t>
            </a:r>
            <a:r>
              <a:rPr lang="en-US" altLang="ko-KR" sz="4000" dirty="0">
                <a:solidFill>
                  <a:srgbClr val="3219E7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.)</a:t>
            </a:r>
          </a:p>
          <a:p>
            <a:pPr algn="ctr" eaLnBrk="1" hangingPunct="1"/>
            <a:endParaRPr lang="en-US" altLang="ko-KR" sz="4000" dirty="0">
              <a:solidFill>
                <a:srgbClr val="3219E7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ctr" eaLnBrk="1" hangingPunct="1"/>
            <a:r>
              <a:rPr lang="ko-KR" altLang="en-US" sz="4000" dirty="0">
                <a:solidFill>
                  <a:srgbClr val="00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여자 어린이들은 대모님께서</a:t>
            </a:r>
            <a:endParaRPr lang="en-US" altLang="ko-KR" sz="4000" dirty="0">
              <a:solidFill>
                <a:srgbClr val="00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ctr" eaLnBrk="1" hangingPunct="1"/>
            <a:r>
              <a:rPr lang="ko-KR" altLang="en-US" sz="4000" dirty="0">
                <a:solidFill>
                  <a:srgbClr val="00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미사보를 어깨에 둘러 주시기 바랍니다</a:t>
            </a:r>
            <a:r>
              <a:rPr lang="en-US" altLang="ko-KR" sz="4000" dirty="0">
                <a:solidFill>
                  <a:srgbClr val="00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4000" dirty="0">
              <a:solidFill>
                <a:srgbClr val="3219E7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59439004-A0A7-CCEF-8060-029E7002CB6D}"/>
              </a:ext>
            </a:extLst>
          </p:cNvPr>
          <p:cNvSpPr txBox="1">
            <a:spLocks/>
          </p:cNvSpPr>
          <p:nvPr/>
        </p:nvSpPr>
        <p:spPr bwMode="auto">
          <a:xfrm>
            <a:off x="468313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촛불을 </a:t>
            </a:r>
            <a:r>
              <a:rPr lang="ko-KR" altLang="en-US" sz="8800" dirty="0" err="1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켜줌</a:t>
            </a:r>
            <a:endParaRPr lang="ko-KR" altLang="en-US" sz="8800" dirty="0">
              <a:solidFill>
                <a:srgbClr val="10253F"/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  <p:sp>
        <p:nvSpPr>
          <p:cNvPr id="60420" name="제목 1">
            <a:extLst>
              <a:ext uri="{FF2B5EF4-FFF2-40B4-BE49-F238E27FC236}">
                <a16:creationId xmlns:a16="http://schemas.microsoft.com/office/drawing/2014/main" id="{E6279ED6-FBDF-5BFC-5B36-46697D8F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05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000" dirty="0">
                <a:solidFill>
                  <a:srgbClr val="3219E7"/>
                </a:solidFill>
              </a:rPr>
              <a:t>(</a:t>
            </a:r>
            <a:r>
              <a:rPr lang="ko-KR" altLang="en-US" sz="4000" dirty="0">
                <a:solidFill>
                  <a:srgbClr val="3219E7"/>
                </a:solidFill>
              </a:rPr>
              <a:t>대부모님은 앞으로 </a:t>
            </a:r>
            <a:endParaRPr lang="en-US" altLang="ko-KR" sz="4000" dirty="0">
              <a:solidFill>
                <a:srgbClr val="3219E7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4000" dirty="0">
                <a:solidFill>
                  <a:srgbClr val="3219E7"/>
                </a:solidFill>
              </a:rPr>
              <a:t>나와 주십시오</a:t>
            </a:r>
            <a:r>
              <a:rPr lang="en-US" altLang="ko-KR" sz="4000" dirty="0">
                <a:solidFill>
                  <a:srgbClr val="3219E7"/>
                </a:solidFill>
              </a:rPr>
              <a:t>.)</a:t>
            </a:r>
            <a:endParaRPr lang="ko-KR" altLang="en-US" sz="4000" dirty="0">
              <a:solidFill>
                <a:srgbClr val="3219E7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1DE856-48EF-AB2F-34D6-9B9DB4727331}"/>
              </a:ext>
            </a:extLst>
          </p:cNvPr>
          <p:cNvSpPr txBox="1"/>
          <p:nvPr/>
        </p:nvSpPr>
        <p:spPr>
          <a:xfrm>
            <a:off x="683568" y="2924944"/>
            <a:ext cx="79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“</a:t>
            </a:r>
            <a:r>
              <a:rPr kumimoji="1" lang="ko-KR" altLang="en-US" sz="4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그리스도의 빛을 받으십시오</a:t>
            </a:r>
            <a:r>
              <a:rPr kumimoji="1" lang="en-US" altLang="ko-KR" sz="4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.”</a:t>
            </a:r>
            <a:endParaRPr kumimoji="1" lang="ko-KR" altLang="en-US" sz="48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45415-ADEC-0846-45A0-D796DA20A8E6}"/>
              </a:ext>
            </a:extLst>
          </p:cNvPr>
          <p:cNvSpPr txBox="1"/>
          <p:nvPr/>
        </p:nvSpPr>
        <p:spPr>
          <a:xfrm>
            <a:off x="827584" y="206084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200" dirty="0">
                <a:solidFill>
                  <a:srgbClr val="0070C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(</a:t>
            </a:r>
            <a:r>
              <a:rPr kumimoji="1" lang="ko-KR" altLang="en-US" sz="3200" dirty="0">
                <a:solidFill>
                  <a:srgbClr val="0070C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대부모님</a:t>
            </a:r>
            <a:r>
              <a:rPr kumimoji="1" lang="en-US" altLang="ko-KR" sz="3200" dirty="0">
                <a:solidFill>
                  <a:srgbClr val="0070C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)</a:t>
            </a:r>
            <a:endParaRPr kumimoji="1" lang="ko-KR" altLang="en-US" sz="3200" dirty="0">
              <a:solidFill>
                <a:srgbClr val="0070C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335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BAFC21C2-0575-6EAC-A1FD-61972E3D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57425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726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BF4D8-0899-BF09-8EB7-B43DE1E5F5A8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96D71D55-18D3-2DBA-E2EB-E42386D26E30}"/>
              </a:ext>
            </a:extLst>
          </p:cNvPr>
          <p:cNvSpPr txBox="1">
            <a:spLocks/>
          </p:cNvSpPr>
          <p:nvPr/>
        </p:nvSpPr>
        <p:spPr bwMode="auto">
          <a:xfrm>
            <a:off x="468313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마침 예식</a:t>
            </a:r>
          </a:p>
        </p:txBody>
      </p:sp>
    </p:spTree>
    <p:extLst>
      <p:ext uri="{BB962C8B-B14F-4D97-AF65-F5344CB8AC3E}">
        <p14:creationId xmlns:p14="http://schemas.microsoft.com/office/powerpoint/2010/main" val="3864860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263288A5-55C4-7236-2A85-08AF44A40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620713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5000">
                <a:latin typeface="KHNPHandotumOTF" panose="020B0600000101010101" pitchFamily="34" charset="-127"/>
                <a:ea typeface="KHNPHandotumOTF" panose="020B0600000101010101" pitchFamily="34" charset="-127"/>
              </a:rPr>
              <a:t>주님의 기도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81B7847-4842-8819-74F1-C3CD2B5AB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43125"/>
            <a:ext cx="772001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800"/>
              <a:t>◎ 하늘에 계신 우리 아버지</a:t>
            </a:r>
            <a:r>
              <a:rPr lang="en-US" altLang="ko-KR" sz="3800"/>
              <a:t>,</a:t>
            </a:r>
            <a:endParaRPr lang="ko-KR" altLang="en-US" sz="3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800"/>
              <a:t>    아버지의 이름이 거룩히 빛나시며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800"/>
              <a:t>    아버지의 나라가 오시며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800"/>
              <a:t>    아버지의 뜻이 하늘에서와 같이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800"/>
              <a:t>    땅에서도 이루어지소서</a:t>
            </a:r>
            <a:r>
              <a:rPr lang="en-US" altLang="ko-KR" sz="3800"/>
              <a:t>!</a:t>
            </a:r>
            <a:endParaRPr lang="ko-KR" altLang="en-US" sz="3800"/>
          </a:p>
          <a:p>
            <a:pPr eaLnBrk="1" hangingPunct="1">
              <a:buFont typeface="Arial" panose="020B0604020202020204" pitchFamily="34" charset="0"/>
              <a:buNone/>
            </a:pPr>
            <a:endParaRPr lang="ko-KR" altLang="en-US" sz="38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직사각형 52">
            <a:extLst>
              <a:ext uri="{FF2B5EF4-FFF2-40B4-BE49-F238E27FC236}">
                <a16:creationId xmlns:a16="http://schemas.microsoft.com/office/drawing/2014/main" id="{607B0FAF-5406-CAAE-D46D-8D65653A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700213"/>
            <a:ext cx="87852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오늘 저희에게 일용할 양식을 주시고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    저희에게 잘못한 이를 </a:t>
            </a:r>
            <a:endParaRPr lang="en-US" altLang="ko-KR" sz="380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    </a:t>
            </a: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저희가 용서하오니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    저희 죄를 용서하시고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    저희를 유혹에 빠지지 않게 하시고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    악에서 구하소서</a:t>
            </a:r>
            <a:r>
              <a:rPr lang="en-US" altLang="ko-KR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  <a:r>
              <a:rPr lang="ko-KR" altLang="en-US" sz="3800"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97FAE011-7D14-5A27-B734-7FFD83AEF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57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5000">
                <a:latin typeface="KHNPHandotumOTF" panose="020B0600000101010101" pitchFamily="34" charset="-127"/>
                <a:ea typeface="KHNPHandotumOTF" panose="020B0600000101010101" pitchFamily="34" charset="-127"/>
              </a:rPr>
              <a:t>주님의 기도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F4569E5C-B0B9-DDD8-AEC4-CCD9D66D31F1}"/>
              </a:ext>
            </a:extLst>
          </p:cNvPr>
          <p:cNvSpPr txBox="1">
            <a:spLocks/>
          </p:cNvSpPr>
          <p:nvPr/>
        </p:nvSpPr>
        <p:spPr bwMode="auto">
          <a:xfrm>
            <a:off x="468313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 err="1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성물</a:t>
            </a: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 축복</a:t>
            </a:r>
          </a:p>
        </p:txBody>
      </p:sp>
      <p:sp>
        <p:nvSpPr>
          <p:cNvPr id="64516" name="제목 1">
            <a:extLst>
              <a:ext uri="{FF2B5EF4-FFF2-40B4-BE49-F238E27FC236}">
                <a16:creationId xmlns:a16="http://schemas.microsoft.com/office/drawing/2014/main" id="{CC39E37D-B8D3-D208-98D3-F70276E2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05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000" dirty="0">
                <a:solidFill>
                  <a:srgbClr val="3219E7"/>
                </a:solidFill>
              </a:rPr>
              <a:t>(</a:t>
            </a:r>
            <a:r>
              <a:rPr lang="ko-KR" altLang="en-US" sz="4000" dirty="0">
                <a:solidFill>
                  <a:srgbClr val="3219E7"/>
                </a:solidFill>
              </a:rPr>
              <a:t>축복 받으실 성물들을 </a:t>
            </a:r>
            <a:endParaRPr lang="en-US" altLang="ko-KR" sz="4000" dirty="0">
              <a:solidFill>
                <a:srgbClr val="3219E7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4000" dirty="0">
                <a:solidFill>
                  <a:srgbClr val="3219E7"/>
                </a:solidFill>
              </a:rPr>
              <a:t>머리 위로 들어주십시오</a:t>
            </a:r>
            <a:r>
              <a:rPr lang="en-US" altLang="ko-KR" sz="4000" dirty="0">
                <a:solidFill>
                  <a:srgbClr val="3219E7"/>
                </a:solidFill>
              </a:rPr>
              <a:t>.)</a:t>
            </a:r>
            <a:endParaRPr lang="ko-KR" altLang="en-US" sz="4000" dirty="0">
              <a:solidFill>
                <a:srgbClr val="3219E7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BF4D8-0899-BF09-8EB7-B43DE1E5F5A8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47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A012FD1A-953B-5F12-B17E-A92A83DABD19}"/>
              </a:ext>
            </a:extLst>
          </p:cNvPr>
          <p:cNvSpPr txBox="1">
            <a:spLocks/>
          </p:cNvSpPr>
          <p:nvPr/>
        </p:nvSpPr>
        <p:spPr>
          <a:xfrm>
            <a:off x="900113" y="1557338"/>
            <a:ext cx="8669337" cy="4441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요셉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바오로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마르코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루카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5122" name="제목 1">
            <a:extLst>
              <a:ext uri="{FF2B5EF4-FFF2-40B4-BE49-F238E27FC236}">
                <a16:creationId xmlns:a16="http://schemas.microsoft.com/office/drawing/2014/main" id="{F927D1CA-8AD8-72C1-371C-1A4DC82C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1">
            <a:extLst>
              <a:ext uri="{FF2B5EF4-FFF2-40B4-BE49-F238E27FC236}">
                <a16:creationId xmlns:a16="http://schemas.microsoft.com/office/drawing/2014/main" id="{AE702F65-3919-34B2-9AD1-5DDA7D350FDE}"/>
              </a:ext>
            </a:extLst>
          </p:cNvPr>
          <p:cNvSpPr txBox="1">
            <a:spLocks/>
          </p:cNvSpPr>
          <p:nvPr/>
        </p:nvSpPr>
        <p:spPr>
          <a:xfrm>
            <a:off x="468313" y="26368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solidFill>
                  <a:schemeClr val="tx2">
                    <a:lumMod val="50000"/>
                  </a:schemeClr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강복과 파견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BF4D8-0899-BF09-8EB7-B43DE1E5F5A8}"/>
              </a:ext>
            </a:extLst>
          </p:cNvPr>
          <p:cNvSpPr txBox="1">
            <a:spLocks/>
          </p:cNvSpPr>
          <p:nvPr/>
        </p:nvSpPr>
        <p:spPr>
          <a:xfrm>
            <a:off x="323528" y="1484784"/>
            <a:ext cx="8229600" cy="33123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</a:t>
            </a:r>
            <a:r>
              <a:rPr lang="en-US" altLang="ko-KR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주님께서 여러분과 함께</a:t>
            </a:r>
            <a:r>
              <a:rPr lang="en-US" altLang="ko-KR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ko-KR" altLang="en-US" sz="3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또한</a:t>
            </a:r>
            <a:r>
              <a:rPr lang="en-US" altLang="ko-KR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사제와 함께</a:t>
            </a:r>
            <a:r>
              <a:rPr lang="en-US" altLang="ko-KR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6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56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BF4D8-0899-BF09-8EB7-B43DE1E5F5A8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◎ 아멘</a:t>
            </a:r>
            <a:r>
              <a:rPr lang="en-US" altLang="ko-KR" sz="88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88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2185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BF4D8-0899-BF09-8EB7-B43DE1E5F5A8}"/>
              </a:ext>
            </a:extLst>
          </p:cNvPr>
          <p:cNvSpPr txBox="1">
            <a:spLocks/>
          </p:cNvSpPr>
          <p:nvPr/>
        </p:nvSpPr>
        <p:spPr>
          <a:xfrm>
            <a:off x="323528" y="1484784"/>
            <a:ext cx="8229600" cy="33123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</a:t>
            </a:r>
            <a:r>
              <a:rPr lang="en-US" altLang="ko-KR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주님을 찬미합시다</a:t>
            </a:r>
            <a:r>
              <a:rPr lang="en-US" altLang="ko-KR" sz="3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ko-KR" altLang="en-US" sz="3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ko-KR" altLang="en-US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하느님</a:t>
            </a:r>
            <a:r>
              <a:rPr lang="en-US" altLang="ko-KR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 감사합니다</a:t>
            </a:r>
            <a:r>
              <a:rPr lang="en-US" altLang="ko-KR" sz="36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36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3479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40A2DC75-56CC-7656-F230-D8644B7DD819}"/>
              </a:ext>
            </a:extLst>
          </p:cNvPr>
          <p:cNvSpPr txBox="1">
            <a:spLocks/>
          </p:cNvSpPr>
          <p:nvPr/>
        </p:nvSpPr>
        <p:spPr bwMode="auto">
          <a:xfrm>
            <a:off x="468313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8800" dirty="0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축하 </a:t>
            </a:r>
            <a:r>
              <a:rPr lang="ko-KR" altLang="en-US" sz="8800" dirty="0" err="1">
                <a:solidFill>
                  <a:srgbClr val="10253F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특송</a:t>
            </a:r>
            <a:endParaRPr lang="ko-KR" altLang="en-US" sz="8800" dirty="0">
              <a:solidFill>
                <a:srgbClr val="10253F"/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  <p:sp>
        <p:nvSpPr>
          <p:cNvPr id="67588" name="제목 1">
            <a:extLst>
              <a:ext uri="{FF2B5EF4-FFF2-40B4-BE49-F238E27FC236}">
                <a16:creationId xmlns:a16="http://schemas.microsoft.com/office/drawing/2014/main" id="{0B1F2573-AA0A-886A-BB10-2C7EB13B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05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000" dirty="0">
                <a:solidFill>
                  <a:srgbClr val="3219E7"/>
                </a:solidFill>
              </a:rPr>
              <a:t>(</a:t>
            </a:r>
            <a:r>
              <a:rPr lang="ko-KR" altLang="en-US" sz="4000" dirty="0">
                <a:solidFill>
                  <a:srgbClr val="3219E7"/>
                </a:solidFill>
              </a:rPr>
              <a:t>야곱의 축복</a:t>
            </a:r>
            <a:r>
              <a:rPr lang="en-US" altLang="ko-KR" sz="4000" dirty="0">
                <a:solidFill>
                  <a:srgbClr val="3219E7"/>
                </a:solidFill>
              </a:rPr>
              <a:t>)</a:t>
            </a:r>
            <a:endParaRPr lang="ko-KR" altLang="en-US" sz="4000" dirty="0">
              <a:solidFill>
                <a:srgbClr val="3219E7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60D5-1D4B-204E-A54D-6760AC728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C5DA6B83-2AD7-19EC-C85C-EE1CD7CDE8DF}"/>
              </a:ext>
            </a:extLst>
          </p:cNvPr>
          <p:cNvSpPr txBox="1"/>
          <p:nvPr/>
        </p:nvSpPr>
        <p:spPr>
          <a:xfrm>
            <a:off x="4932040" y="1405120"/>
            <a:ext cx="4800600" cy="443711"/>
          </a:xfrm>
          <a:prstGeom prst="rect">
            <a:avLst/>
          </a:prstGeom>
        </p:spPr>
        <p:txBody>
          <a:bodyPr vert="horz" wrap="square" lIns="0" tIns="12700" rIns="0" bIns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[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모두 함께 노래 불러요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.]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1훈떡볶이 R" panose="02020603020101020101" pitchFamily="18" charset="-127"/>
              <a:ea typeface="1훈떡볶이 R" panose="02020603020101020101" pitchFamily="18" charset="-12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66742-708C-1B80-7D58-7C4832D0F217}"/>
              </a:ext>
            </a:extLst>
          </p:cNvPr>
          <p:cNvSpPr txBox="1"/>
          <p:nvPr/>
        </p:nvSpPr>
        <p:spPr>
          <a:xfrm>
            <a:off x="2123728" y="377005"/>
            <a:ext cx="10744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굴림"/>
              </a:rPr>
              <a:t>“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굴림"/>
              </a:rPr>
              <a:t>야곱의 축복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굴림"/>
              </a:rPr>
              <a:t>”</a:t>
            </a:r>
            <a:endParaRPr kumimoji="0" lang="ko-KR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1훈떡볶이 R" panose="02020603020101020101" pitchFamily="18" charset="-127"/>
              <a:ea typeface="1훈떡볶이 R" panose="02020603020101020101" pitchFamily="18" charset="-127"/>
              <a:cs typeface="+mn-cs"/>
            </a:endParaRPr>
          </a:p>
          <a:p>
            <a:pPr marL="0" marR="0" lvl="0" indent="0" algn="l" defTabSz="914400" rtl="0" eaLnBrk="0" fontAlgn="auto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-30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KHNPHandotumOTF" panose="020B0600000101010101" pitchFamily="34" charset="-127"/>
              <a:ea typeface="KHNPHandotumOTF" panose="020B0600000101010101" pitchFamily="34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6863F-7847-4679-A2F6-86BB7C09EE6A}"/>
              </a:ext>
            </a:extLst>
          </p:cNvPr>
          <p:cNvSpPr txBox="1"/>
          <p:nvPr/>
        </p:nvSpPr>
        <p:spPr>
          <a:xfrm>
            <a:off x="-533400" y="2514599"/>
            <a:ext cx="9144000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85800" y="2209800"/>
            <a:ext cx="9220200" cy="418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너는 담장 너머로 뻗은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나무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가지의 푸른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열매처럼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하느님의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귀한 축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복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이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삶에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가득히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넘쳐날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거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야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너는 어떤 시련이 와도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능히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NPHandotumOTF" panose="020B0600000101010101" pitchFamily="34" charset="-127"/>
              <a:ea typeface="KHNPHandotumOTF" panose="020B0600000101010101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이겨낼 강한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팔이 있어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전능하신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하느님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께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서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너와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언제나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함께 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시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니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- -</a:t>
            </a:r>
          </a:p>
        </p:txBody>
      </p:sp>
    </p:spTree>
    <p:extLst>
      <p:ext uri="{BB962C8B-B14F-4D97-AF65-F5344CB8AC3E}">
        <p14:creationId xmlns:p14="http://schemas.microsoft.com/office/powerpoint/2010/main" val="25178000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60D5-1D4B-204E-A54D-6760AC728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6742-708C-1B80-7D58-7C4832D0F217}"/>
              </a:ext>
            </a:extLst>
          </p:cNvPr>
          <p:cNvSpPr txBox="1"/>
          <p:nvPr/>
        </p:nvSpPr>
        <p:spPr>
          <a:xfrm>
            <a:off x="304800" y="381000"/>
            <a:ext cx="10744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  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n-cs"/>
              </a:rPr>
              <a:t>파견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n-cs"/>
              </a:rPr>
              <a:t>♬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n-cs"/>
              </a:rPr>
              <a:t> 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n-cs"/>
              </a:rPr>
              <a:t>284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n-cs"/>
              </a:rPr>
              <a:t>번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n-cs"/>
              </a:rPr>
              <a:t>  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굴림"/>
              </a:rPr>
              <a:t>“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굴림"/>
              </a:rPr>
              <a:t>야곱의 축복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굴림"/>
              </a:rPr>
              <a:t>”</a:t>
            </a:r>
            <a:endParaRPr kumimoji="0" lang="ko-KR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1훈떡볶이 R" panose="02020603020101020101" pitchFamily="18" charset="-127"/>
              <a:ea typeface="1훈떡볶이 R" panose="02020603020101020101" pitchFamily="18" charset="-127"/>
              <a:cs typeface="+mn-cs"/>
            </a:endParaRPr>
          </a:p>
          <a:p>
            <a:pPr marL="0" marR="0" lvl="0" indent="0" algn="l" defTabSz="914400" rtl="0" eaLnBrk="0" fontAlgn="auto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-30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KHNPHandotumOTF" panose="020B0600000101010101" pitchFamily="34" charset="-127"/>
              <a:ea typeface="KHNPHandotumOTF" panose="020B0600000101010101" pitchFamily="34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6863F-7847-4679-A2F6-86BB7C09EE6A}"/>
              </a:ext>
            </a:extLst>
          </p:cNvPr>
          <p:cNvSpPr txBox="1"/>
          <p:nvPr/>
        </p:nvSpPr>
        <p:spPr>
          <a:xfrm>
            <a:off x="-533400" y="2514599"/>
            <a:ext cx="9144000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85800" y="2209802"/>
            <a:ext cx="9220200" cy="463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너는 하느님의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사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람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아름다운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하느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님의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사람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나는 널 위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해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기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도 하며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네 길을 축복할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거야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너는 하느님의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선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물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사랑스런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하느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님의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열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매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1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주의 품에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꽃 피운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나무가 되어줘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NPHandotumOTF" panose="020B0600000101010101" pitchFamily="34" charset="-127"/>
                <a:ea typeface="KHNPHandotumOTF" panose="020B0600000101010101" pitchFamily="34" charset="-127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NPHandotumOTF" panose="020B0600000101010101" pitchFamily="34" charset="-127"/>
              <a:ea typeface="KHNPHandotumOTF" panose="020B0600000101010101" pitchFamily="34" charset="-127"/>
              <a:cs typeface="+mn-cs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8B5F17CE-457F-9746-71F0-A8A83F2C5957}"/>
              </a:ext>
            </a:extLst>
          </p:cNvPr>
          <p:cNvSpPr txBox="1"/>
          <p:nvPr/>
        </p:nvSpPr>
        <p:spPr>
          <a:xfrm>
            <a:off x="4932040" y="1405120"/>
            <a:ext cx="4800600" cy="443711"/>
          </a:xfrm>
          <a:prstGeom prst="rect">
            <a:avLst/>
          </a:prstGeom>
        </p:spPr>
        <p:txBody>
          <a:bodyPr vert="horz" wrap="square" lIns="0" tIns="12700" rIns="0" bIns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[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모두 함께 노래 불러요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.]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1훈떡볶이 R" panose="02020603020101020101" pitchFamily="18" charset="-127"/>
                <a:ea typeface="1훈떡볶이 R" panose="02020603020101020101" pitchFamily="18" charset="-127"/>
                <a:cs typeface="+mj-cs"/>
              </a:rPr>
              <a:t>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1훈떡볶이 R" panose="02020603020101020101" pitchFamily="18" charset="-127"/>
              <a:ea typeface="1훈떡볶이 R" panose="0202060302010102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81978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21F78F1E-117E-B611-4FDF-AC792CD0C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2564904"/>
            <a:ext cx="6878638" cy="242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영원한 생명을 약속하시는 주 하느님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저희에게 굳은 신앙을 주시며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주님께서 맡겨주신 대자녀들의</a:t>
            </a:r>
            <a:endParaRPr lang="en-US" altLang="ko-KR" sz="2500" dirty="0">
              <a:solidFill>
                <a:schemeClr val="tx2">
                  <a:lumMod val="50000"/>
                </a:schemeClr>
              </a:solidFill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모범이 되어 그들을 잘 돌볼 수</a:t>
            </a:r>
            <a:endParaRPr lang="en-US" altLang="ko-KR" sz="2500" dirty="0">
              <a:solidFill>
                <a:schemeClr val="tx2">
                  <a:lumMod val="50000"/>
                </a:schemeClr>
              </a:solidFill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있는 사랑을 주소서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.</a:t>
            </a: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30FEF86D-F29D-7A00-D06A-61A71541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9637" name="직사각형 1">
            <a:extLst>
              <a:ext uri="{FF2B5EF4-FFF2-40B4-BE49-F238E27FC236}">
                <a16:creationId xmlns:a16="http://schemas.microsoft.com/office/drawing/2014/main" id="{8A2FD11F-56B6-010B-64BB-393B58E2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91023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rgbClr val="7030A0"/>
                </a:solidFill>
                <a:latin typeface="Maplestory OTF" panose="02000800000000000000" pitchFamily="2" charset="-128"/>
                <a:ea typeface="Maplestory OTF" panose="02000800000000000000" pitchFamily="2" charset="-128"/>
              </a:rPr>
              <a:t>대자녀를 위한 기도</a:t>
            </a:r>
            <a:endParaRPr lang="en-US" altLang="ko-KR" sz="4000" dirty="0">
              <a:solidFill>
                <a:srgbClr val="7030A0"/>
              </a:solidFill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  <p:pic>
        <p:nvPicPr>
          <p:cNvPr id="69638" name="그림 4">
            <a:extLst>
              <a:ext uri="{FF2B5EF4-FFF2-40B4-BE49-F238E27FC236}">
                <a16:creationId xmlns:a16="http://schemas.microsoft.com/office/drawing/2014/main" id="{F77F8D55-4826-91BC-D84B-CB840006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2442865"/>
            <a:ext cx="3028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87749BD-5B54-5E62-4BB3-D7E4D30FD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413" y="976313"/>
            <a:ext cx="8715375" cy="4979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주님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, </a:t>
            </a: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저로 하여금 그들의 믿음이 흔들릴 때 빛이 되고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그들이 고통 중에 있을 때 위로가 되고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그들의 기쁨을 함께 기뻐하며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그들이 주님의 자녀로 성장하는 디딤돌이 되게 하소서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ko-KR" sz="1500" dirty="0">
              <a:solidFill>
                <a:schemeClr val="tx2">
                  <a:lumMod val="50000"/>
                </a:schemeClr>
              </a:solidFill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주님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, </a:t>
            </a: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저 자신도 부족하오나 </a:t>
            </a:r>
            <a:endParaRPr lang="en-US" altLang="ko-KR" sz="2500" dirty="0">
              <a:solidFill>
                <a:schemeClr val="tx2">
                  <a:lumMod val="50000"/>
                </a:schemeClr>
              </a:solidFill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주님의 도우심을 믿으며 청하오니 </a:t>
            </a:r>
            <a:endParaRPr lang="en-US" altLang="ko-KR" sz="2500" dirty="0">
              <a:solidFill>
                <a:schemeClr val="tx2">
                  <a:lumMod val="50000"/>
                </a:schemeClr>
              </a:solidFill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주님의 은총으로 대자녀들을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온갖 유혹과 악의 세력으로부터 지켜주소서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우리 주 예수 그리스도를 통하여 비나이다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아멘</a:t>
            </a:r>
            <a:r>
              <a:rPr lang="en-US" altLang="ko-KR" sz="2500" dirty="0">
                <a:solidFill>
                  <a:schemeClr val="tx2">
                    <a:lumMod val="50000"/>
                  </a:schemeClr>
                </a:solidFill>
                <a:cs typeface="+mj-cs"/>
              </a:rPr>
              <a:t>.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내용 개체 틀 2">
            <a:extLst>
              <a:ext uri="{FF2B5EF4-FFF2-40B4-BE49-F238E27FC236}">
                <a16:creationId xmlns:a16="http://schemas.microsoft.com/office/drawing/2014/main" id="{A32FF15C-400D-B1DC-10D4-61BE0318BABC}"/>
              </a:ext>
            </a:extLst>
          </p:cNvPr>
          <p:cNvSpPr txBox="1">
            <a:spLocks/>
          </p:cNvSpPr>
          <p:nvPr/>
        </p:nvSpPr>
        <p:spPr>
          <a:xfrm>
            <a:off x="899592" y="2204864"/>
            <a:ext cx="8569325" cy="4032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성부와 성자와 성령의 이름으로</a:t>
            </a:r>
            <a:r>
              <a:rPr lang="en-US" altLang="ko-KR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40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</a:t>
            </a:r>
            <a:r>
              <a:rPr lang="ko-KR" altLang="en-US" sz="40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아멘</a:t>
            </a:r>
          </a:p>
          <a:p>
            <a:pPr fontAlgn="auto">
              <a:spcAft>
                <a:spcPts val="0"/>
              </a:spcAft>
              <a:defRPr/>
            </a:pPr>
            <a:endParaRPr lang="en-US" altLang="ko-KR" sz="30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30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3000" dirty="0">
              <a:solidFill>
                <a:srgbClr val="00206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8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55359C9C-BABB-0B5C-99E6-8D483EC106A5}"/>
              </a:ext>
            </a:extLst>
          </p:cNvPr>
          <p:cNvSpPr txBox="1">
            <a:spLocks/>
          </p:cNvSpPr>
          <p:nvPr/>
        </p:nvSpPr>
        <p:spPr>
          <a:xfrm>
            <a:off x="900113" y="1557338"/>
            <a:ext cx="8669337" cy="4441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아론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</a:t>
            </a:r>
            <a:r>
              <a:rPr lang="ko-KR" altLang="en-US" sz="2400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알렉산데르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레오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✚ 성 알베르토</a:t>
            </a:r>
            <a:endParaRPr lang="en-US" altLang="ko-KR" sz="24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◎ 저희를 위하여 </a:t>
            </a:r>
            <a:r>
              <a:rPr lang="ko-KR" altLang="en-US" sz="2400" dirty="0" err="1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빌어주소서</a:t>
            </a:r>
            <a:r>
              <a:rPr lang="en-US" altLang="ko-KR" sz="2400" dirty="0">
                <a:solidFill>
                  <a:srgbClr val="FF0000"/>
                </a:solidFill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ko-KR" altLang="en-US" sz="2400" dirty="0">
              <a:solidFill>
                <a:srgbClr val="FF0000"/>
              </a:solidFill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</p:txBody>
      </p:sp>
      <p:sp>
        <p:nvSpPr>
          <p:cNvPr id="6146" name="제목 1">
            <a:extLst>
              <a:ext uri="{FF2B5EF4-FFF2-40B4-BE49-F238E27FC236}">
                <a16:creationId xmlns:a16="http://schemas.microsoft.com/office/drawing/2014/main" id="{62CED104-4ECD-B711-182B-DC277468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43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ko-KR" altLang="en-US" sz="4000">
                <a:latin typeface="KHNPHandotumOTF" panose="020B0600000101010101" pitchFamily="34" charset="-127"/>
                <a:ea typeface="KHNPHandotumOTF" panose="020B0600000101010101" pitchFamily="34" charset="-127"/>
              </a:rPr>
              <a:t>성인 호칭 기도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BAFC21C2-0575-6EAC-A1FD-61972E3D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57425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257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내용 개체 틀 2">
            <a:extLst>
              <a:ext uri="{FF2B5EF4-FFF2-40B4-BE49-F238E27FC236}">
                <a16:creationId xmlns:a16="http://schemas.microsoft.com/office/drawing/2014/main" id="{C4276E48-A1C6-9AC2-402B-9F26AFACA7C5}"/>
              </a:ext>
            </a:extLst>
          </p:cNvPr>
          <p:cNvSpPr txBox="1">
            <a:spLocks/>
          </p:cNvSpPr>
          <p:nvPr/>
        </p:nvSpPr>
        <p:spPr>
          <a:xfrm>
            <a:off x="468313" y="1887538"/>
            <a:ext cx="82804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세례식에 사용한 초는 가져가세요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</a:p>
          <a:p>
            <a:pPr algn="just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ko-KR" altLang="en-US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어린이 이름표는 선생님께 꼭 반납해 주세요</a:t>
            </a:r>
            <a:r>
              <a:rPr lang="en-US" altLang="ko-KR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algn="just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ko-KR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10</a:t>
            </a:r>
            <a:r>
              <a:rPr lang="ko-KR" altLang="en-US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월 </a:t>
            </a:r>
            <a:r>
              <a:rPr lang="en-US" altLang="ko-KR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12</a:t>
            </a:r>
            <a:r>
              <a:rPr lang="ko-KR" altLang="en-US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일 토요일 첫 고해가 있으니 준비시켜 주세요</a:t>
            </a:r>
            <a:r>
              <a:rPr lang="en-US" altLang="ko-KR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  <a:endParaRPr lang="ko-KR" altLang="en-US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algn="just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세례식 단체 촬영이 있습니다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 </a:t>
            </a:r>
          </a:p>
          <a:p>
            <a:pPr algn="just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ko-KR" altLang="en-US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개인 촬영은 </a:t>
            </a:r>
            <a:r>
              <a:rPr lang="en-US" altLang="ko-KR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3</a:t>
            </a:r>
            <a:r>
              <a:rPr lang="ko-KR" altLang="en-US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시 </a:t>
            </a:r>
            <a:r>
              <a:rPr lang="ko-KR" altLang="en-US" sz="2600" u="sng" dirty="0" err="1">
                <a:latin typeface="KHNPHandotumOTF" panose="020B0600000101010101" pitchFamily="34" charset="-127"/>
                <a:ea typeface="KHNPHandotumOTF" panose="020B0600000101010101" pitchFamily="34" charset="-127"/>
              </a:rPr>
              <a:t>미사후</a:t>
            </a:r>
            <a:r>
              <a:rPr lang="en-US" altLang="ko-KR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,</a:t>
            </a:r>
            <a:r>
              <a:rPr lang="ko-KR" altLang="en-US" sz="2600" u="sng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소성당에 오셔서 진행해 주세요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  <a:p>
            <a:pPr algn="just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오늘 촬영된 사진은 추후 성당 홈페이지에 </a:t>
            </a:r>
            <a:endParaRPr lang="en-US" altLang="ko-KR" sz="2600" dirty="0">
              <a:latin typeface="KHNPHandotumOTF" panose="020B0600000101010101" pitchFamily="34" charset="-127"/>
              <a:ea typeface="KHNPHandotumOTF" panose="020B0600000101010101" pitchFamily="34" charset="-127"/>
            </a:endParaRPr>
          </a:p>
          <a:p>
            <a:pPr marL="0" indent="0" algn="just" fontAlgn="auto">
              <a:lnSpc>
                <a:spcPts val="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   게재할 예정입니다</a:t>
            </a:r>
            <a:r>
              <a:rPr lang="en-US" altLang="ko-KR" sz="2600" dirty="0">
                <a:latin typeface="KHNPHandotumOTF" panose="020B0600000101010101" pitchFamily="34" charset="-127"/>
                <a:ea typeface="KHNPHandotumOTF" panose="020B0600000101010101" pitchFamily="34" charset="-127"/>
              </a:rPr>
              <a:t>.</a:t>
            </a:r>
          </a:p>
        </p:txBody>
      </p:sp>
      <p:sp>
        <p:nvSpPr>
          <p:cNvPr id="72708" name="제목 1">
            <a:extLst>
              <a:ext uri="{FF2B5EF4-FFF2-40B4-BE49-F238E27FC236}">
                <a16:creationId xmlns:a16="http://schemas.microsoft.com/office/drawing/2014/main" id="{263FBA50-DB24-A8EA-1E59-3DCAF40A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8255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5000" dirty="0">
                <a:latin typeface="Maplestory OTF" panose="02000800000000000000" pitchFamily="2" charset="-128"/>
                <a:ea typeface="Maplestory OTF" panose="02000800000000000000" pitchFamily="2" charset="-128"/>
              </a:rPr>
              <a:t>[ </a:t>
            </a:r>
            <a:r>
              <a:rPr lang="ko-KR" altLang="en-US" sz="5000" dirty="0">
                <a:latin typeface="Maplestory OTF" panose="02000800000000000000" pitchFamily="2" charset="-128"/>
                <a:ea typeface="Maplestory OTF" panose="02000800000000000000" pitchFamily="2" charset="-128"/>
              </a:rPr>
              <a:t>공지사항</a:t>
            </a:r>
            <a:r>
              <a:rPr lang="en-US" altLang="ko-KR" sz="5000" dirty="0">
                <a:latin typeface="Maplestory OTF" panose="02000800000000000000" pitchFamily="2" charset="-128"/>
                <a:ea typeface="Maplestory OTF" panose="02000800000000000000" pitchFamily="2" charset="-128"/>
              </a:rPr>
              <a:t> ]</a:t>
            </a:r>
            <a:endParaRPr lang="ko-KR" altLang="en-US" sz="5000" dirty="0">
              <a:latin typeface="Maplestory OTF" panose="02000800000000000000" pitchFamily="2" charset="-128"/>
              <a:ea typeface="Maplestory OTF" panose="02000800000000000000" pitchFamily="2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 descr="깃털, 부리, 날개, 비둘기이(가) 표시된 사진&#10;&#10;자동 생성된 설명">
            <a:extLst>
              <a:ext uri="{FF2B5EF4-FFF2-40B4-BE49-F238E27FC236}">
                <a16:creationId xmlns:a16="http://schemas.microsoft.com/office/drawing/2014/main" id="{BAFC21C2-0575-6EAC-A1FD-61972E3D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976170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26">
            <a:extLst>
              <a:ext uri="{FF2B5EF4-FFF2-40B4-BE49-F238E27FC236}">
                <a16:creationId xmlns:a16="http://schemas.microsoft.com/office/drawing/2014/main" id="{47C17E98-9EBB-F879-9A72-4A2B3FA0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52935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92E2A4-3C1E-30BF-5CDB-9AF9C870340F}"/>
              </a:ext>
            </a:extLst>
          </p:cNvPr>
          <p:cNvSpPr txBox="1"/>
          <p:nvPr/>
        </p:nvSpPr>
        <p:spPr>
          <a:xfrm>
            <a:off x="2195736" y="4911261"/>
            <a:ext cx="587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4000" dirty="0">
                <a:latin typeface="1HoonDdukbokki R" panose="02020603020101020101" pitchFamily="18" charset="-127"/>
                <a:ea typeface="1HoonDdukbokki R" panose="02020603020101020101" pitchFamily="18" charset="-127"/>
              </a:rPr>
              <a:t>분당 성 요한 초등부 주일학교</a:t>
            </a:r>
          </a:p>
        </p:txBody>
      </p:sp>
    </p:spTree>
    <p:extLst>
      <p:ext uri="{BB962C8B-B14F-4D97-AF65-F5344CB8AC3E}">
        <p14:creationId xmlns:p14="http://schemas.microsoft.com/office/powerpoint/2010/main" val="264154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1990</Words>
  <Application>Microsoft Macintosh PowerPoint</Application>
  <PresentationFormat>화면 슬라이드 쇼(4:3)</PresentationFormat>
  <Paragraphs>521</Paragraphs>
  <Slides>92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92</vt:i4>
      </vt:variant>
    </vt:vector>
  </HeadingPairs>
  <TitlesOfParts>
    <vt:vector size="103" baseType="lpstr">
      <vt:lpstr>THE외계인설명서</vt:lpstr>
      <vt:lpstr>한수원 한돋움OTF</vt:lpstr>
      <vt:lpstr>1훈떡볶이 R</vt:lpstr>
      <vt:lpstr>KHNPHandotumOTF Bold</vt:lpstr>
      <vt:lpstr>KHNPHandotumOTF</vt:lpstr>
      <vt:lpstr>Maplestory OTF</vt:lpstr>
      <vt:lpstr>맑은 고딕</vt:lpstr>
      <vt:lpstr>1HoonDdukbokki R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박진희</cp:lastModifiedBy>
  <cp:revision>68</cp:revision>
  <dcterms:created xsi:type="dcterms:W3CDTF">2014-12-23T09:55:22Z</dcterms:created>
  <dcterms:modified xsi:type="dcterms:W3CDTF">2024-09-05T14:58:51Z</dcterms:modified>
</cp:coreProperties>
</file>