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5338" autoAdjust="0"/>
    <p:restoredTop sz="98280"/>
  </p:normalViewPr>
  <p:slideViewPr>
    <p:cSldViewPr>
      <p:cViewPr varScale="1">
        <p:scale>
          <a:sx n="100" d="100"/>
          <a:sy n="100" d="100"/>
        </p:scale>
        <p:origin x="1362" y="10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presProps" Target="presProps.xml"  /><Relationship Id="rId22" Type="http://schemas.openxmlformats.org/officeDocument/2006/relationships/viewProps" Target="viewProps.xml"  /><Relationship Id="rId23" Type="http://schemas.openxmlformats.org/officeDocument/2006/relationships/theme" Target="theme/theme1.xml"  /><Relationship Id="rId24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/>
          <p:cNvSpPr/>
          <p:nvPr/>
        </p:nvSpPr>
        <p:spPr>
          <a:xfrm rot="1675461">
            <a:off x="7710913" y="4465880"/>
            <a:ext cx="1974687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: 도형 14"/>
          <p:cNvSpPr/>
          <p:nvPr/>
        </p:nvSpPr>
        <p:spPr>
          <a:xfrm rot="6944462" flipH="1">
            <a:off x="7661166" y="3802847"/>
            <a:ext cx="1195084" cy="138943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7" name="자유형: 도형 16"/>
          <p:cNvSpPr/>
          <p:nvPr/>
        </p:nvSpPr>
        <p:spPr>
          <a:xfrm>
            <a:off x="-95241" y="-9778"/>
            <a:ext cx="3186000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6177926" flipH="1">
            <a:off x="5180785" y="1021450"/>
            <a:ext cx="848385" cy="98635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자유형: 도형 17"/>
          <p:cNvSpPr/>
          <p:nvPr/>
        </p:nvSpPr>
        <p:spPr>
          <a:xfrm rot="715747">
            <a:off x="1600199" y="1066800"/>
            <a:ext cx="2183687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3498807">
            <a:off x="8159427" y="2952978"/>
            <a:ext cx="802483" cy="87567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050" name="그림 2049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자유형: 도형 19"/>
          <p:cNvSpPr/>
          <p:nvPr/>
        </p:nvSpPr>
        <p:spPr>
          <a:xfrm rot="3498807">
            <a:off x="4363962" y="1075057"/>
            <a:ext cx="1065386" cy="132686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1" name="자유형: 도형 20"/>
          <p:cNvSpPr/>
          <p:nvPr/>
        </p:nvSpPr>
        <p:spPr>
          <a:xfrm rot="6177926" flipH="1">
            <a:off x="255542" y="3221393"/>
            <a:ext cx="577270" cy="671147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2" name="그림 21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971800"/>
            <a:ext cx="7772399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956036"/>
            <a:ext cx="6400799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/>
          <p:cNvSpPr/>
          <p:nvPr/>
        </p:nvSpPr>
        <p:spPr>
          <a:xfrm rot="17818018" flipV="1">
            <a:off x="8319722" y="3298933"/>
            <a:ext cx="447092" cy="64738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7" name="자유형: 도형 6"/>
          <p:cNvSpPr/>
          <p:nvPr/>
        </p:nvSpPr>
        <p:spPr>
          <a:xfrm rot="3498807">
            <a:off x="8312883" y="3922758"/>
            <a:ext cx="677408" cy="73918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8" name="자유형: 도형 7"/>
          <p:cNvSpPr/>
          <p:nvPr/>
        </p:nvSpPr>
        <p:spPr>
          <a:xfrm rot="2152626" flipH="1" flipV="1">
            <a:off x="-888228" y="-84071"/>
            <a:ext cx="2858225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rot="19473186" flipV="1">
            <a:off x="8218777" y="4967089"/>
            <a:ext cx="1417423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14524539" flipV="1">
            <a:off x="482990" y="-568624"/>
            <a:ext cx="2149914" cy="2387007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1" name="그림 10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자유형: 도형 11"/>
          <p:cNvSpPr/>
          <p:nvPr/>
        </p:nvSpPr>
        <p:spPr>
          <a:xfrm rot="13126932" flipH="1" flipV="1">
            <a:off x="8636701" y="4440722"/>
            <a:ext cx="828216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199" y="2677886"/>
            <a:ext cx="8229599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9570" y="1000108"/>
            <a:ext cx="6204857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1478437" y="2286000"/>
            <a:ext cx="6206399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67599" y="274638"/>
            <a:ext cx="1219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84711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4/11/2026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6F15528-21DE-4FAA-801E-634DDDAF4B2B}" type="slidenum">
              <a:rPr lang="ko-KR" altLang="en-US"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자유형: 도형 7"/>
          <p:cNvSpPr/>
          <p:nvPr/>
        </p:nvSpPr>
        <p:spPr>
          <a:xfrm rot="21160224">
            <a:off x="4207282" y="1089941"/>
            <a:ext cx="2383416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rot="9001978">
            <a:off x="3278501" y="1622401"/>
            <a:ext cx="1676399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5400000">
            <a:off x="-308457" y="3263930"/>
            <a:ext cx="1772698" cy="1340836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 rot="1165291">
            <a:off x="620268" y="3008427"/>
            <a:ext cx="840519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3498807">
            <a:off x="1916135" y="1699866"/>
            <a:ext cx="1056542" cy="115289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4774300"/>
            <a:ext cx="7772399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4286256"/>
            <a:ext cx="7772399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404258"/>
            <a:ext cx="40385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404258"/>
            <a:ext cx="4038599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349829"/>
            <a:ext cx="8229599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199" y="139607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>
          <a:xfrm>
            <a:off x="4614862" y="139607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5"/>
          </p:nvPr>
        </p:nvSpPr>
        <p:spPr>
          <a:xfrm>
            <a:off x="457199" y="385762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quarter" idx="16"/>
          </p:nvPr>
        </p:nvSpPr>
        <p:spPr>
          <a:xfrm>
            <a:off x="4614862" y="3857628"/>
            <a:ext cx="4071937" cy="232683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38B5ADD-133D-4FE1-AF97-1CF32717E8F2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F4ECA57-1034-4446-8203-94D9C1DE2B4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/>
          <p:cNvSpPr/>
          <p:nvPr/>
        </p:nvSpPr>
        <p:spPr>
          <a:xfrm flipH="1" flipV="1">
            <a:off x="6219824" y="4103177"/>
            <a:ext cx="3035299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>
            <a:off x="-114299" y="-101600"/>
            <a:ext cx="3886199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rot="6177926" flipH="1">
            <a:off x="4037783" y="30851"/>
            <a:ext cx="848385" cy="986353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>
            <a:off x="2095499" y="203202"/>
            <a:ext cx="2002465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7" y="734324"/>
            <a:ext cx="54863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7" y="1377281"/>
            <a:ext cx="5486399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029200"/>
            <a:ext cx="548639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9AA4FD8-1A25-4026-8A2A-25C738BB5620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FCD931F-0C49-4CD0-B07F-EA37D40CD0EA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15" Type="http://schemas.openxmlformats.org/officeDocument/2006/relationships/image" Target="../media/image2.png"  /><Relationship Id="rId16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그림 1026" descr="상단터치"/>
          <p:cNvPicPr>
            <a:picLocks noChangeAspect="1" noChangeArrowheads="1"/>
          </p:cNvPicPr>
          <p:nvPr/>
        </p:nvPicPr>
        <p:blipFill rotWithShape="1">
          <a:blip r:embed="rId15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999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그림 1025" descr="라인"/>
          <p:cNvPicPr>
            <a:picLocks noChangeAspect="1" noChangeArrowheads="1"/>
          </p:cNvPicPr>
          <p:nvPr/>
        </p:nvPicPr>
        <p:blipFill rotWithShape="1">
          <a:blip r:embed="rId16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9143999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자유형: 도형 12"/>
          <p:cNvSpPr/>
          <p:nvPr/>
        </p:nvSpPr>
        <p:spPr>
          <a:xfrm rot="11550499">
            <a:off x="7874066" y="304800"/>
            <a:ext cx="1086115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2085274" flipH="1">
            <a:off x="8530440" y="475484"/>
            <a:ext cx="613558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599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357298"/>
            <a:ext cx="8229599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31EB75-E64F-4D33-B70A-52CB2E4EB5F4}" type="datetime1">
              <a:rPr lang="ko-KR" altLang="en-US"/>
              <a:pPr>
                <a:defRPr lang="ko-KR" altLang="en-US"/>
              </a:pPr>
              <a:t>2026-04-11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C650CC-5EDF-4A9F-AC2C-F074E03D503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>
          <a:xfrm>
            <a:off x="611559" y="1268760"/>
            <a:ext cx="5688632" cy="2808312"/>
          </a:xfrm>
        </p:spPr>
        <p:txBody>
          <a:bodyPr/>
          <a:lstStyle/>
          <a:p>
            <a:pPr lvl="0" algn="l">
              <a:defRPr/>
            </a:pP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제</a:t>
            </a:r>
            <a:r>
              <a:rPr xmlns:mc="http://schemas.openxmlformats.org/markup-compatibility/2006" xmlns:hp="http://schemas.haansoft.com/office/presentation/8.0" lang="en-US" altLang="ko-KR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과</a:t>
            </a: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예수님께서</a:t>
            </a:r>
            <a:b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19304c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공생활</a:t>
            </a:r>
            <a:r>
              <a:rPr lang="ko-KR" altLang="en-US" sz="400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을</a:t>
            </a:r>
            <a:r>
              <a:rPr xmlns:mc="http://schemas.openxmlformats.org/markup-compatibility/2006" xmlns:hp="http://schemas.haansoft.com/office/presentation/8.0" lang="ko-KR" altLang="en-US" sz="400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시작하셨어요</a:t>
            </a:r>
            <a:endParaRPr xmlns:mc="http://schemas.openxmlformats.org/markup-compatibility/2006" xmlns:hp="http://schemas.haansoft.com/office/presentation/8.0" lang="ko-KR" altLang="en-US" sz="4000" mc:Ignorable="hp" hp:hslEmbossed="0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76671"/>
            <a:ext cx="5616624" cy="940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None/>
              <a:defRPr/>
            </a:pPr>
            <a:r>
              <a:rPr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지극히 거룩하신 삼위일체 대축일</a:t>
            </a:r>
            <a:endParaRPr lang="ko-KR" altLang="en-U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  <a:p>
            <a:pPr algn="ctr" defTabSz="914400">
              <a:buClr>
                <a:srgbClr val="000000"/>
              </a:buClr>
              <a:buNone/>
              <a:defRPr/>
            </a:pPr>
            <a:r>
              <a:rPr lang="en-US" altLang="ko-K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청소년주일</a:t>
            </a:r>
            <a:r>
              <a:rPr lang="en-US" altLang="ko-K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)</a:t>
            </a:r>
            <a:r>
              <a:rPr lang="ko-KR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 </a:t>
            </a:r>
            <a:endParaRPr lang="ko-KR" altLang="en-U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7961"/>
            <a:ext cx="2376264" cy="56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</a:rPr>
              <a:t>2026.5.31</a:t>
            </a:r>
            <a:endParaRPr xmlns:mc="http://schemas.openxmlformats.org/markup-compatibility/2006" xmlns:hp="http://schemas.haansoft.com/office/presentation/8.0" kumimoji="0" lang="en-US" altLang="ko-KR" sz="3200" b="1" i="0" u="none" strike="noStrike" kern="1200" cap="none" spc="0" normalizeH="0" baseline="0" mc:Ignorable="hp" hp:hslEmbossed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00192" y="3041301"/>
            <a:ext cx="2376264" cy="3340028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432048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하느님과 이야기하는 것이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기도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입니다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그러므로 기도는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하느님의 말씀을 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듣는 것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이기도 하고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,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내가 바라는 것을 </a:t>
            </a:r>
            <a:r>
              <a:rPr xmlns:mc="http://schemas.openxmlformats.org/markup-compatibility/2006" xmlns:hp="http://schemas.haansoft.com/office/presentation/8.0" kumimoji="0" lang="ko-KR" altLang="en-US" sz="3000" b="1" i="0" u="none" strike="noStrike" kern="1200" cap="none" spc="0" normalizeH="0" baseline="0" mc:Ignorable="hp" hp:hslEmbossed="0">
                <a:solidFill>
                  <a:srgbClr val="0000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안동엄마까투리"/>
                <a:ea typeface="안동엄마까투리"/>
              </a:rPr>
              <a:t>말하는 것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 이기도 합니다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000000"/>
              </a:solidFill>
              <a:latin typeface="Tahoma"/>
              <a:ea typeface="한컴 윤고딕 230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제</a:t>
            </a:r>
            <a:r>
              <a:rPr xmlns:mc="http://schemas.openxmlformats.org/markup-compatibility/2006" xmlns:hp="http://schemas.haansoft.com/office/presentation/8.0" kumimoji="0" lang="en-US" altLang="ko-KR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6</a:t>
            </a: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과 예수님께서 세례를 받으셨어요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75656" y="1122117"/>
            <a:ext cx="6476622" cy="518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묵주기도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1043608" y="1273319"/>
            <a:ext cx="7344106" cy="275385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빛의 신비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1단  예수님께서 세례 받으심을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2단 예수님께서 카나에서 첫 기적을 행하심을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3단 예수님께서 하느님 나라를 선포하심을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4단 예수님께서 거룩하게 변모하심을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5단 예수님께서 성체성사를 세우심을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말씀새기기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11450" y="35531"/>
            <a:ext cx="4596854" cy="6769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말씀읽기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46375" y="90833"/>
            <a:ext cx="4633937" cy="671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알아가기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27784" y="116632"/>
            <a:ext cx="4464496" cy="659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알아가기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27784" y="116632"/>
            <a:ext cx="4464496" cy="6598320"/>
          </a:xfrm>
          <a:prstGeom prst="rect">
            <a:avLst/>
          </a:prstGeom>
        </p:spPr>
      </p:pic>
      <p:cxnSp>
        <p:nvCxnSpPr>
          <p:cNvPr id="18" name=""/>
          <p:cNvCxnSpPr/>
          <p:nvPr/>
        </p:nvCxnSpPr>
        <p:spPr>
          <a:xfrm>
            <a:off x="4211960" y="1340768"/>
            <a:ext cx="1728192" cy="7920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"/>
          <p:cNvCxnSpPr/>
          <p:nvPr/>
        </p:nvCxnSpPr>
        <p:spPr>
          <a:xfrm flipV="1">
            <a:off x="4211960" y="1196752"/>
            <a:ext cx="1728192" cy="936104"/>
          </a:xfrm>
          <a:prstGeom prst="line">
            <a:avLst/>
          </a:prstGeom>
          <a:noFill/>
          <a:ln w="28575" cap="sq" cmpd="dbl" algn="ctr">
            <a:solidFill>
              <a:srgbClr val="000000">
                <a:alpha val="100000"/>
              </a:srgbClr>
            </a:solidFill>
            <a:prstDash val="solid"/>
          </a:ln>
        </p:spPr>
      </p:cxnSp>
      <p:cxnSp>
        <p:nvCxnSpPr>
          <p:cNvPr id="20" name=""/>
          <p:cNvCxnSpPr/>
          <p:nvPr/>
        </p:nvCxnSpPr>
        <p:spPr>
          <a:xfrm>
            <a:off x="4283968" y="2963044"/>
            <a:ext cx="1656184" cy="105916"/>
          </a:xfrm>
          <a:prstGeom prst="line">
            <a:avLst/>
          </a:prstGeom>
          <a:noFill/>
          <a:ln w="28575" cap="sq" cmpd="dbl" algn="ctr">
            <a:solidFill>
              <a:srgbClr val="000000">
                <a:alpha val="100000"/>
              </a:srgbClr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살아가기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50368" y="476672"/>
            <a:ext cx="4951386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1835" y="953754"/>
            <a:ext cx="6774501" cy="384339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마침 기도</a:t>
            </a:r>
            <a:endParaRPr kumimoji="0" lang="ko-KR" altLang="en-US" sz="2800" b="1" i="0" u="none" strike="noStrike" kern="1200" cap="none" spc="0" normalizeH="0" baseline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endParaRPr lang="en-US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en-US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+</a:t>
            </a: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성부와 성자와 성령의 이름으로 아멘</a:t>
            </a:r>
            <a:r>
              <a:rPr lang="en-US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.</a:t>
            </a:r>
            <a:endParaRPr lang="en-US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1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영광이 성부와 성령께</a:t>
            </a:r>
            <a:endParaRPr lang="ko-KR" altLang="en-US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1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처음과 같이</a:t>
            </a:r>
            <a:endParaRPr lang="ko-KR" altLang="en-US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1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이제와 항상 영원히 아멘</a:t>
            </a:r>
            <a:endParaRPr lang="ko-KR" altLang="en-US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lvl="0" defTabSz="914400">
              <a:lnSpc>
                <a:spcPct val="150000"/>
              </a:lnSpc>
              <a:spcBef>
                <a:spcPts val="20"/>
              </a:spcBef>
              <a:spcAft>
                <a:spcPts val="20"/>
              </a:spcAft>
              <a:buNone/>
              <a:defRPr/>
            </a:pPr>
            <a:r>
              <a:rPr lang="en-US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+</a:t>
            </a:r>
            <a:r>
              <a:rPr lang="ko-KR" altLang="en-US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성부와 성자와 성령의 이름으로 아멘</a:t>
            </a:r>
            <a:r>
              <a:rPr lang="en-US" altLang="ko-KR" sz="2400" b="1">
                <a:solidFill>
                  <a:srgbClr val="000000"/>
                </a:solidFill>
                <a:latin typeface="안동엄마까투리"/>
                <a:ea typeface="안동엄마까투리"/>
              </a:rPr>
              <a:t>.</a:t>
            </a:r>
            <a:endParaRPr lang="en-US" altLang="ko-KR" sz="2400" b="1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0375" y="574675"/>
            <a:ext cx="5683249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" y="3136"/>
            <a:ext cx="9143999" cy="6854864"/>
            <a:chOff x="1" y="3136"/>
            <a:chExt cx="9143999" cy="6854864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" y="3136"/>
              <a:ext cx="9143999" cy="68548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899592" y="1656656"/>
              <a:ext cx="2228056" cy="54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3000" b="1">
                  <a:solidFill>
                    <a:srgbClr val="6E2257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시작 기도  </a:t>
              </a:r>
              <a:endParaRPr lang="ko-KR" altLang="en-US" sz="3000" b="1">
                <a:solidFill>
                  <a:srgbClr val="6E2257"/>
                </a:solidFill>
                <a:latin typeface="휴먼모음T"/>
                <a:ea typeface="휴먼모음T"/>
              </a:endParaRPr>
            </a:p>
          </p:txBody>
        </p:sp>
        <p:sp>
          <p:nvSpPr>
            <p:cNvPr id="9" name="내용 개체 틀 2"/>
            <p:cNvSpPr txBox="1"/>
            <p:nvPr/>
          </p:nvSpPr>
          <p:spPr>
            <a:xfrm>
              <a:off x="3131840" y="1556791"/>
              <a:ext cx="4752528" cy="2520281"/>
            </a:xfrm>
            <a:prstGeom prst="rect">
              <a:avLst/>
            </a:prstGeom>
          </p:spPr>
          <p:txBody>
            <a:bodyPr vert="horz" lIns="91440" tIns="45720" rIns="91440" bIns="4572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오소서, 성령님.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저희 마음을 성령으로 가득 채우시어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저희 안에 사랑의 불이 타오르게 하소서.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우리 주 그리스도를 통하여 비나이다.</a:t>
              </a:r>
            </a:p>
            <a:p>
              <a:pPr marL="0" indent="0">
                <a:lnSpc>
                  <a:spcPts val="3600"/>
                </a:lnSpc>
                <a:spcBef>
                  <a:spcPts val="0"/>
                </a:spcBef>
                <a:buFont typeface="Arial"/>
                <a:buNone/>
                <a:defRPr/>
              </a:pPr>
              <a:r>
                <a:rPr lang="ko-KR" altLang="en-US" sz="2200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휴먼모음T"/>
                  <a:ea typeface="휴먼모음T"/>
                </a:rPr>
                <a:t>◎ 아멘.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331640" y="980728"/>
            <a:ext cx="7200800" cy="419896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오늘은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...</a:t>
            </a:r>
            <a:endParaRPr lang="en-US" altLang="ko-KR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시작 기도</a:t>
            </a:r>
            <a:endParaRPr lang="ko-KR" altLang="en-US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성가로 찬양하는 우리들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...</a:t>
            </a:r>
            <a:endParaRPr lang="en-US" altLang="ko-KR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복습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: </a:t>
            </a: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제</a:t>
            </a:r>
            <a:r>
              <a:rPr lang="en-US" altLang="ko-KR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6</a:t>
            </a: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과 </a:t>
            </a: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예수님께서 세례를 받으셨어요</a:t>
            </a:r>
            <a:endParaRPr lang="ko-KR" altLang="en-US" sz="30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제</a:t>
            </a:r>
            <a:r>
              <a:rPr lang="en-US" altLang="ko-KR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7</a:t>
            </a:r>
            <a:r>
              <a:rPr lang="ko-KR" altLang="en-US" sz="3000" b="1">
                <a:solidFill>
                  <a:srgbClr val="000000"/>
                </a:solidFill>
                <a:latin typeface="안동엄마까투리"/>
                <a:ea typeface="안동엄마까투리"/>
              </a:rPr>
              <a:t>과 예수님께서 공생활을 시작하셨어요</a:t>
            </a:r>
            <a:endParaRPr lang="ko-KR" altLang="en-US" sz="3000" b="1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456960" lvl="0" indent="-45696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3000" b="1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마침 기도</a:t>
            </a:r>
            <a:endParaRPr lang="ko-KR" altLang="en-US" sz="3000" b="1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57609"/>
            <a:ext cx="5976664" cy="66625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7"/>
          <p:cNvSpPr txBox="1"/>
          <p:nvPr/>
        </p:nvSpPr>
        <p:spPr>
          <a:xfrm>
            <a:off x="6568275" y="188640"/>
            <a:ext cx="2468221" cy="15239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성가로 찬양하는</a:t>
            </a:r>
          </a:p>
          <a:p>
            <a:pPr marL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n-ea"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srgbClr val="0000FF"/>
                </a:solidFill>
                <a:latin typeface="안동엄마까투리"/>
                <a:ea typeface="안동엄마까투리"/>
              </a:rPr>
              <a:t>우리들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안동엄마까투리"/>
                <a:ea typeface="안동엄마까투리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1302" y="347361"/>
            <a:ext cx="7841395" cy="616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377787" y="1268760"/>
            <a:ext cx="8388424" cy="432048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전례력</a:t>
            </a:r>
            <a:r>
              <a:rPr xmlns:mc="http://schemas.openxmlformats.org/markup-compatibility/2006" xmlns:hp="http://schemas.haansoft.com/office/presentation/8.0" kumimoji="0" lang="en-US" altLang="ko-KR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: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부활절 </a:t>
            </a:r>
            <a:r>
              <a:rPr xmlns:mc="http://schemas.openxmlformats.org/markup-compatibility/2006" xmlns:hp="http://schemas.haansoft.com/office/presentation/8.0" kumimoji="0" lang="en-US" altLang="ko-KR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 지극히 거룩하신 삼위일체 대축일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2026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년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4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월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5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일	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부활절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          부활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6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주간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2026년 5월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17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일 	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주님 승천 대축일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2026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년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5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월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24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일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성령 강림 대축일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2026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년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5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월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31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일 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ff"/>
                </a:solidFill>
                <a:effectLst/>
                <a:latin typeface="안동엄마까투리"/>
                <a:ea typeface="안동엄마까투리"/>
              </a:rPr>
              <a:t>	지극히 거룩하신 삼위일체 대축일</a:t>
            </a: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ff"/>
              </a:solidFill>
              <a:effectLst/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64807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묵주기도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490371" y="1467237"/>
            <a:ext cx="8163257" cy="27538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영광의 신비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1단 예수님께서 부활하심을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2단 예수님께서 승천하심을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3단 예수님께서 성령을 보내심을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4단 예수님께서 마리아를 하늘에 불러올리심을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  <a:p>
            <a:pPr>
              <a:defRPr/>
            </a:pPr>
            <a:r>
              <a:rPr lang="ko-KR" altLang="en-US" sz="2500">
                <a:solidFill>
                  <a:srgbClr val="000000"/>
                </a:solidFill>
                <a:latin typeface="메이플스토리 OTF"/>
                <a:ea typeface="메이플스토리 OTF"/>
              </a:rPr>
              <a:t>5단 예수님께서 마리아께 천상 모후의 관을 씌우심을 묵상합시다.</a:t>
            </a:r>
            <a:endParaRPr lang="ko-KR" altLang="en-US" sz="2500">
              <a:solidFill>
                <a:srgbClr val="000000"/>
              </a:solidFill>
              <a:latin typeface="메이플스토리 OTF"/>
              <a:ea typeface="메이플스토리 OT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4"/>
          <p:cNvSpPr>
            <a:spLocks noGrp="1"/>
          </p:cNvSpPr>
          <p:nvPr/>
        </p:nvSpPr>
        <p:spPr>
          <a:xfrm>
            <a:off x="467544" y="476672"/>
            <a:ext cx="8388424" cy="432048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안동엄마까투리"/>
                <a:ea typeface="안동엄마까투리"/>
              </a:rPr>
              <a:t>기도</a:t>
            </a:r>
            <a:endParaRPr xmlns:mc="http://schemas.openxmlformats.org/markup-compatibility/2006" xmlns:hp="http://schemas.haansoft.com/office/presentation/8.0" kumimoji="0" lang="ko-KR" altLang="en-US" sz="3600" b="0" i="0" u="none" strike="noStrike" kern="1200" cap="none" spc="0" normalizeH="0" baseline="0" mc:Ignorable="hp" hp:hslEmbossed="0">
              <a:solidFill>
                <a:srgbClr val="000000"/>
              </a:solidFill>
              <a:latin typeface="안동엄마까투리"/>
              <a:ea typeface="안동엄마까투리"/>
            </a:endParaRPr>
          </a:p>
          <a:p>
            <a:pPr marL="399840" lvl="0" indent="-39984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하느님과 이야기하는 것이 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ㅁㅁ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입니다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그러므로 기도는 하느님의 말씀을 ㅁㅁㅁ 이기도 하고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,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>
              <a:spcBef>
                <a:spcPct val="20000"/>
              </a:spcBef>
              <a:buClr>
                <a:srgbClr val="ff9900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내가 바라는 것을 ㅁㅁㅁㅁ 이기도 합니다</a:t>
            </a: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안동엄마까투리"/>
                <a:ea typeface="안동엄마까투리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안동엄마까투리"/>
              <a:ea typeface="안동엄마까투리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"/>
        <a:cs typeface=""/>
        <a:font script="Jpan" typeface="MS PGothic"/>
        <a:font script="Hang" typeface="HY울릉도B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(주)한글과컴퓨터</ep:Company>
  <ep:Words>176</ep:Words>
  <ep:PresentationFormat>화면 슬라이드 쇼(4:3)</ep:PresentationFormat>
  <ep:Paragraphs>52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꽃잎</vt:lpstr>
      <vt:lpstr>제7과  예수님께서 공생활을 시작하셨어요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2009-06-19T08:20:23.000</dcterms:created>
  <dc:creator>(주)한글과컴퓨터</dc:creator>
  <cp:lastModifiedBy>steve</cp:lastModifiedBy>
  <dcterms:modified xsi:type="dcterms:W3CDTF">2026-05-31T04:04:46.389</dcterms:modified>
  <cp:revision>235</cp:revision>
  <dc:title>슬라이드 1</dc:title>
  <cp:version>1000.0000.01</cp:version>
</cp:coreProperties>
</file>