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42113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경호 김" userId="000b37d25daa5377" providerId="LiveId" clId="{3A2EE21E-6D31-4AC0-B693-D17BDBB0B2A0}"/>
    <pc:docChg chg="custSel modSld">
      <pc:chgData name="경호 김" userId="000b37d25daa5377" providerId="LiveId" clId="{3A2EE21E-6D31-4AC0-B693-D17BDBB0B2A0}" dt="2024-02-02T06:22:51.701" v="8" actId="14100"/>
      <pc:docMkLst>
        <pc:docMk/>
      </pc:docMkLst>
      <pc:sldChg chg="addSp delSp modSp mod">
        <pc:chgData name="경호 김" userId="000b37d25daa5377" providerId="LiveId" clId="{3A2EE21E-6D31-4AC0-B693-D17BDBB0B2A0}" dt="2024-02-02T06:22:51.701" v="8" actId="14100"/>
        <pc:sldMkLst>
          <pc:docMk/>
          <pc:sldMk cId="3192624361" sldId="256"/>
        </pc:sldMkLst>
        <pc:picChg chg="add del">
          <ac:chgData name="경호 김" userId="000b37d25daa5377" providerId="LiveId" clId="{3A2EE21E-6D31-4AC0-B693-D17BDBB0B2A0}" dt="2024-02-02T06:22:16.650" v="2" actId="21"/>
          <ac:picMkLst>
            <pc:docMk/>
            <pc:sldMk cId="3192624361" sldId="256"/>
            <ac:picMk id="2" creationId="{A55EB6E2-3F09-5083-D1A9-99BD7DB15CBE}"/>
          </ac:picMkLst>
        </pc:picChg>
        <pc:picChg chg="add mod">
          <ac:chgData name="경호 김" userId="000b37d25daa5377" providerId="LiveId" clId="{3A2EE21E-6D31-4AC0-B693-D17BDBB0B2A0}" dt="2024-02-02T06:22:51.701" v="8" actId="14100"/>
          <ac:picMkLst>
            <pc:docMk/>
            <pc:sldMk cId="3192624361" sldId="256"/>
            <ac:picMk id="3" creationId="{935CCA49-CAA4-53EC-8511-534AF70D58FD}"/>
          </ac:picMkLst>
        </pc:picChg>
        <pc:picChg chg="del">
          <ac:chgData name="경호 김" userId="000b37d25daa5377" providerId="LiveId" clId="{3A2EE21E-6D31-4AC0-B693-D17BDBB0B2A0}" dt="2024-02-02T06:22:08.949" v="0" actId="21"/>
          <ac:picMkLst>
            <pc:docMk/>
            <pc:sldMk cId="3192624361" sldId="256"/>
            <ac:picMk id="12" creationId="{C02F80A8-5D47-8F86-8B2F-2C8E63A023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773A53-D6A0-9038-0F89-666DD8D67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512454C-5AA6-5055-86FC-460A17306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E41BC6-0763-62A0-86E9-1F1397CE1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893-A320-42C4-93CD-9FF2CE93ACEE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9508F7-F983-004E-329E-FFB932F9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226500-748D-BD78-5C27-97103800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B19F-7839-4ACB-9497-70287243F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86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F38B32-BD9D-4FA6-0D71-48D749EC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F1F3978-6357-1119-3095-3BBFE07F7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70981B-AEFF-AF51-0C39-4DD762373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893-A320-42C4-93CD-9FF2CE93ACEE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933485-7DC9-C94E-2471-2F0ACCDD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97A05F-0417-8424-F251-99CA1E29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B19F-7839-4ACB-9497-70287243F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50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C2F1BCF-F6D8-1C78-AB9F-E028C1DF6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EE6B93-6BFF-D79B-A291-10F5E8B17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0EC7E3-7C57-8898-8B1E-9CA7A859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893-A320-42C4-93CD-9FF2CE93ACEE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4A8D5F-A47F-B6CC-A616-8C9F4FEA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6AA388-3EF9-D089-A36B-094E16AC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B19F-7839-4ACB-9497-70287243F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765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796BCF-BD14-EC6F-873E-0FA5CC3A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E8D08C-9614-E4FB-7038-80625D246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9416B2-8DB3-432E-42AE-31AA87EA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893-A320-42C4-93CD-9FF2CE93ACEE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1D5097-0D11-96CF-0C53-F863202E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B143B6-3F79-BA50-F435-F2205AE4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B19F-7839-4ACB-9497-70287243F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62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B34AB9-7492-F666-4A70-F38F93EA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B78C94B-F3B8-E3F7-8A31-059CDBEB7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1181D8-E88D-E2BD-D045-5D2D2BD6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893-A320-42C4-93CD-9FF2CE93ACEE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390073-8AA7-4A8C-B806-75FE66A0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6737C2-D321-DC1F-4B1E-DD50C4D1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B19F-7839-4ACB-9497-70287243F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48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005C21-EA7D-BD80-1C1F-C27CAFE2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F7CFD6-06E5-1673-8D6C-85B31D9A5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CCDF091-2CAF-9523-3DBD-C319A5E5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E443FE-77EF-E568-1F33-CB549A23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893-A320-42C4-93CD-9FF2CE93ACEE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917545E-91E7-3273-F20A-E44B310F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44F2805-FA4C-AE00-F978-D7DCEF20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B19F-7839-4ACB-9497-70287243F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99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67C4A5-84E1-6FED-76E9-E009D6CA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2AD4E2-76A3-B704-3405-56A04939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2C7AC42-260B-A58D-35F5-ECEC17607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B122103-1726-7A1B-6043-903182BB8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B396BCF-21DA-A4B9-A16A-A998F51D8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478E65-6300-0FEF-32E1-687059FE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893-A320-42C4-93CD-9FF2CE93ACEE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9BA5880-870F-0EE3-3834-C1017954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C17259D-28D8-0665-D0ED-9CA0B7CD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B19F-7839-4ACB-9497-70287243F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35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40B98-7C73-48A9-F312-7C0701CA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D8159BB-1135-3DCC-3CA9-DF493CC6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893-A320-42C4-93CD-9FF2CE93ACEE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497B80D-BECC-A17C-0BE3-D8BFE4B9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E36BEA8-C955-FAF9-1F79-B4FDDA63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B19F-7839-4ACB-9497-70287243F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93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6C68F10-AD13-9470-DC75-DD43F7FB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893-A320-42C4-93CD-9FF2CE93ACEE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C6424DD-FA39-0298-DA11-85A0E356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9698FD-9248-0660-8BB7-564A3EED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B19F-7839-4ACB-9497-70287243F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37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2346E8-4B27-F363-7C55-F860CEF2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655965-A9EB-4BED-1A71-878383A8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D43E037-55B8-0D3D-DE40-18560CF9F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A756DC-9198-E92C-F1EA-554DED3C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893-A320-42C4-93CD-9FF2CE93ACEE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0C92EBA-C337-E106-0D97-22B09E56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A31ADE8-9EEF-8316-D5A3-FD68395E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B19F-7839-4ACB-9497-70287243F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EB9E60-5B01-371B-BF14-D96158FB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165E242-FC77-4486-B731-2BB426AB21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205E53D-986F-A532-0AD7-FC66F2300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0CC101-7FFF-79AF-99C6-30074631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893-A320-42C4-93CD-9FF2CE93ACEE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CA1B38-B6CA-081B-38C5-13F8252E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F3734E-3F56-5B22-1260-85B9CEBC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3B19F-7839-4ACB-9497-70287243F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22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E37855-BB8B-4922-905A-E42B70986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5BFC57A-47B2-AE95-7198-0A923F78E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F21BB0-1BA4-4EC1-2D80-A2318EB09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D893-A320-42C4-93CD-9FF2CE93ACEE}" type="datetimeFigureOut">
              <a:rPr lang="ko-KR" altLang="en-US" smtClean="0"/>
              <a:t>2024-02-02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BB9C8D-ED1B-A50E-3BF7-6A43B22A0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2E075F-52AA-3377-D8B0-FBC50D52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B19F-7839-4ACB-9497-70287243F5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06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2C8B6BC-7455-353B-B28E-1DCDE58CD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793" y="0"/>
            <a:ext cx="5105704" cy="642301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35CCA49-CAA4-53EC-8511-534AF70D5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03" y="0"/>
            <a:ext cx="501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2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E7AE1B3-7051-1C7A-4D83-A885A742F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66" y="0"/>
            <a:ext cx="4744978" cy="685799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725D90F-A736-3C0C-9BCC-D0393FF14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31542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7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C29B96F-88EB-9A43-2BFD-5551FE63A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77" y="0"/>
            <a:ext cx="4191305" cy="685799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7F1B66B-D91B-6876-8E06-24B875CB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050" y="2315361"/>
            <a:ext cx="3028155" cy="454263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4255800-8F05-585D-EFAA-69179A33E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696" y="0"/>
            <a:ext cx="3696354" cy="53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5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614908E-EC32-F871-1688-10C1D59CF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28" y="1"/>
            <a:ext cx="3056896" cy="432033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E4760BA-C58B-12F3-7D35-65F15B31A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564" y="640513"/>
            <a:ext cx="2924224" cy="41328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3823A3E-647F-0CEF-3004-6D899A890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788" y="1421310"/>
            <a:ext cx="2944536" cy="416153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7F8085C-8DA1-0692-4969-F94F1F8CD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076" y="2319557"/>
            <a:ext cx="3056896" cy="43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9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D2ACB63-01C4-1666-C739-0E1A0795E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9" y="117446"/>
            <a:ext cx="4915948" cy="674055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AEB21A5-1C77-F86D-0C7A-17423ABFA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743" y="117446"/>
            <a:ext cx="5134062" cy="674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9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003BA4-2883-AFB8-D536-EF3004FEE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6" y="0"/>
            <a:ext cx="2773564" cy="391989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114E5BE-E325-7694-3265-3049C21C5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506" y="2335090"/>
            <a:ext cx="2995451" cy="423349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C5663B3-F673-106A-A582-07BEE52A1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964" y="53064"/>
            <a:ext cx="3109124" cy="439414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AB173C9-C43C-F1F5-8F83-74E68D665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416" y="2394213"/>
            <a:ext cx="3060745" cy="43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3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경호 김</dc:creator>
  <cp:lastModifiedBy>경호 김</cp:lastModifiedBy>
  <cp:revision>1</cp:revision>
  <cp:lastPrinted>2024-02-01T08:06:25Z</cp:lastPrinted>
  <dcterms:created xsi:type="dcterms:W3CDTF">2024-02-01T07:09:25Z</dcterms:created>
  <dcterms:modified xsi:type="dcterms:W3CDTF">2024-02-02T06:24:52Z</dcterms:modified>
</cp:coreProperties>
</file>