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1" r:id="rId3"/>
    <p:sldId id="271" r:id="rId4"/>
    <p:sldId id="270" r:id="rId5"/>
    <p:sldId id="256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58" r:id="rId16"/>
    <p:sldId id="259" r:id="rId17"/>
    <p:sldId id="289" r:id="rId18"/>
    <p:sldId id="282" r:id="rId19"/>
    <p:sldId id="292" r:id="rId20"/>
    <p:sldId id="327" r:id="rId21"/>
    <p:sldId id="295" r:id="rId22"/>
    <p:sldId id="296" r:id="rId23"/>
    <p:sldId id="297" r:id="rId24"/>
    <p:sldId id="298" r:id="rId25"/>
    <p:sldId id="312" r:id="rId26"/>
    <p:sldId id="307" r:id="rId27"/>
    <p:sldId id="308" r:id="rId28"/>
    <p:sldId id="310" r:id="rId29"/>
    <p:sldId id="311" r:id="rId30"/>
    <p:sldId id="261" r:id="rId31"/>
    <p:sldId id="262" r:id="rId32"/>
    <p:sldId id="300" r:id="rId33"/>
    <p:sldId id="313" r:id="rId34"/>
    <p:sldId id="286" r:id="rId35"/>
    <p:sldId id="303" r:id="rId36"/>
    <p:sldId id="299" r:id="rId37"/>
    <p:sldId id="324" r:id="rId38"/>
    <p:sldId id="326" r:id="rId39"/>
    <p:sldId id="325" r:id="rId40"/>
    <p:sldId id="316" r:id="rId41"/>
    <p:sldId id="317" r:id="rId42"/>
    <p:sldId id="318" r:id="rId43"/>
    <p:sldId id="315" r:id="rId44"/>
    <p:sldId id="320" r:id="rId45"/>
    <p:sldId id="301" r:id="rId46"/>
    <p:sldId id="314" r:id="rId47"/>
    <p:sldId id="269" r:id="rId48"/>
    <p:sldId id="321" r:id="rId49"/>
    <p:sldId id="322" r:id="rId50"/>
    <p:sldId id="323" r:id="rId5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76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9149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450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124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36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306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512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305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918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62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70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15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7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6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33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520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070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284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291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706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95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BD926-662D-4FDB-93E4-4E5A4A073F7E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A4567-11A6-4F55-99DB-2529AF26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4510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4C476-180E-46CC-A875-AEAD3ABA7F74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2026-06-13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7BA84-11E9-4659-9404-D6D3CCD3EF7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7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/>
          </a:bodyPr>
          <a:lstStyle/>
          <a:p>
            <a:r>
              <a:rPr lang="ko-KR" altLang="en-US" sz="2000" dirty="0" smtClean="0"/>
              <a:t>창 </a:t>
            </a:r>
            <a:r>
              <a:rPr lang="en-US" altLang="ko-KR" sz="2000" dirty="0" smtClean="0"/>
              <a:t>17: 1-27</a:t>
            </a: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193107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610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endParaRPr lang="ko-KR" altLang="en-US" dirty="0" smtClean="0"/>
          </a:p>
          <a:p>
            <a:r>
              <a:rPr lang="en-US" altLang="ko-KR" b="1" dirty="0" smtClean="0"/>
              <a:t>20 </a:t>
            </a:r>
            <a:r>
              <a:rPr lang="ko-KR" altLang="en-US" b="1" dirty="0" err="1" smtClean="0">
                <a:solidFill>
                  <a:srgbClr val="0070C0"/>
                </a:solidFill>
              </a:rPr>
              <a:t>이스마엘에</a:t>
            </a:r>
            <a:r>
              <a:rPr lang="ko-KR" altLang="en-US" b="1" dirty="0" smtClean="0">
                <a:solidFill>
                  <a:srgbClr val="0070C0"/>
                </a:solidFill>
              </a:rPr>
              <a:t> 대하여는 내가 네 말을 들었나니 내가 그에게 복을 주어 그를 매우 크게 생육하고 번성하게 할지라</a:t>
            </a:r>
            <a:r>
              <a:rPr lang="en-US" altLang="ko-KR" b="1" dirty="0" smtClean="0">
                <a:solidFill>
                  <a:srgbClr val="0070C0"/>
                </a:solidFill>
              </a:rPr>
              <a:t>. </a:t>
            </a:r>
            <a:r>
              <a:rPr lang="ko-KR" altLang="en-US" b="1" dirty="0" smtClean="0"/>
              <a:t>그가 열두 두령을 낳으리니 내가 그를 큰 나라가 되게 하려니와 </a:t>
            </a:r>
            <a:endParaRPr lang="en-US" altLang="ko-KR" b="1" dirty="0" smtClean="0"/>
          </a:p>
          <a:p>
            <a:r>
              <a:rPr lang="en-US" altLang="ko-KR" b="1" dirty="0" smtClean="0"/>
              <a:t>21 </a:t>
            </a:r>
            <a:r>
              <a:rPr lang="ko-KR" altLang="en-US" b="1" dirty="0" smtClean="0">
                <a:solidFill>
                  <a:srgbClr val="FF0000"/>
                </a:solidFill>
              </a:rPr>
              <a:t>내 언약은 </a:t>
            </a:r>
            <a:r>
              <a:rPr lang="ko-KR" altLang="en-US" b="1" dirty="0" smtClean="0"/>
              <a:t>내가 </a:t>
            </a:r>
            <a:r>
              <a:rPr lang="ko-KR" altLang="en-US" b="1" dirty="0" smtClean="0">
                <a:solidFill>
                  <a:srgbClr val="FF0000"/>
                </a:solidFill>
              </a:rPr>
              <a:t>내년 이 시기에 사라가 네게 낳을 이삭과 세우리라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en-US" altLang="ko-KR" b="1" dirty="0" smtClean="0"/>
              <a:t>22 </a:t>
            </a:r>
            <a:r>
              <a:rPr lang="ko-KR" altLang="en-US" b="1" dirty="0" smtClean="0"/>
              <a:t>하나님이 아브라함과 말씀을 마치시고 그를 떠나올라 가셨더라</a:t>
            </a:r>
            <a:r>
              <a:rPr lang="en-US" altLang="ko-KR" b="1" dirty="0" smtClean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63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o-KR" altLang="en-US" dirty="0" smtClean="0"/>
          </a:p>
          <a:p>
            <a:r>
              <a:rPr lang="en-US" altLang="ko-KR" b="1" dirty="0" smtClean="0"/>
              <a:t>23 </a:t>
            </a:r>
            <a:r>
              <a:rPr lang="ko-KR" altLang="en-US" b="1" dirty="0" smtClean="0"/>
              <a:t>이에 아브라함이 하나님이 자기에게 말씀하신 대로 이 날에 그 아들 </a:t>
            </a:r>
            <a:r>
              <a:rPr lang="ko-KR" altLang="en-US" b="1" dirty="0" err="1" smtClean="0"/>
              <a:t>이스마엘과</a:t>
            </a:r>
            <a:r>
              <a:rPr lang="ko-KR" altLang="en-US" b="1" dirty="0" smtClean="0"/>
              <a:t> 집에서 태어난 모든 자와 돈으로 산 모든 자 곧 아브라함의 집 사람 </a:t>
            </a:r>
            <a:r>
              <a:rPr lang="ko-KR" altLang="en-US" b="1" dirty="0" smtClean="0">
                <a:solidFill>
                  <a:srgbClr val="0070C0"/>
                </a:solidFill>
              </a:rPr>
              <a:t>중 모든 남자를 데려다가 그 포피를 베었으니 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/>
              <a:t>24 </a:t>
            </a:r>
            <a:r>
              <a:rPr lang="ko-KR" altLang="en-US" b="1" dirty="0" smtClean="0"/>
              <a:t>아브라함이 그의 포피를 벤 때는 </a:t>
            </a:r>
            <a:endParaRPr lang="en-US" altLang="ko-KR" b="1" dirty="0" smtClean="0"/>
          </a:p>
          <a:p>
            <a:r>
              <a:rPr lang="ko-KR" altLang="en-US" b="1" dirty="0" smtClean="0">
                <a:solidFill>
                  <a:srgbClr val="0070C0"/>
                </a:solidFill>
              </a:rPr>
              <a:t>구십구 세였고 </a:t>
            </a:r>
            <a:endParaRPr lang="en-US" altLang="ko-K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01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25 </a:t>
            </a:r>
            <a:r>
              <a:rPr lang="ko-KR" altLang="en-US" b="1" dirty="0" smtClean="0"/>
              <a:t>그의 아들 </a:t>
            </a:r>
            <a:r>
              <a:rPr lang="ko-KR" altLang="en-US" b="1" dirty="0" err="1" smtClean="0"/>
              <a:t>이스마엘이</a:t>
            </a:r>
            <a:r>
              <a:rPr lang="ko-KR" altLang="en-US" b="1" dirty="0" smtClean="0"/>
              <a:t> 그의 포피를 벤 때는 </a:t>
            </a:r>
            <a:r>
              <a:rPr lang="ko-KR" altLang="en-US" b="1" dirty="0" smtClean="0">
                <a:solidFill>
                  <a:srgbClr val="0070C0"/>
                </a:solidFill>
              </a:rPr>
              <a:t>십삼 세였더라 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/>
              <a:t>26 </a:t>
            </a:r>
            <a:r>
              <a:rPr lang="ko-KR" altLang="en-US" b="1" dirty="0" smtClean="0"/>
              <a:t>그 날에 아브라함과 그 아들 </a:t>
            </a:r>
            <a:r>
              <a:rPr lang="ko-KR" altLang="en-US" b="1" dirty="0" err="1" smtClean="0"/>
              <a:t>이스마엘</a:t>
            </a:r>
            <a:r>
              <a:rPr lang="ko-KR" altLang="en-US" b="1" dirty="0" smtClean="0"/>
              <a:t>   이 할례를 받았고 </a:t>
            </a:r>
            <a:endParaRPr lang="en-US" altLang="ko-KR" b="1" dirty="0" smtClean="0"/>
          </a:p>
          <a:p>
            <a:r>
              <a:rPr lang="en-US" altLang="ko-KR" b="1" dirty="0" smtClean="0"/>
              <a:t>27 </a:t>
            </a:r>
            <a:r>
              <a:rPr lang="ko-KR" altLang="en-US" b="1" dirty="0" smtClean="0"/>
              <a:t>그 집의 모든 남자 곧 집에서 태어난 자와 돈으로 이방 사람에게서 사온 자가 </a:t>
            </a:r>
            <a:r>
              <a:rPr lang="ko-KR" altLang="en-US" b="1" dirty="0" smtClean="0">
                <a:solidFill>
                  <a:srgbClr val="0070C0"/>
                </a:solidFill>
              </a:rPr>
              <a:t>다 그와 함께 할례를 받았더라</a:t>
            </a:r>
          </a:p>
          <a:p>
            <a:endParaRPr lang="ko-KR" altLang="en-US" b="1" dirty="0" smtClean="0"/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0613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1044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ko-KR" altLang="en-US" sz="4800" b="1" dirty="0" smtClean="0">
                <a:solidFill>
                  <a:srgbClr val="FF0000"/>
                </a:solidFill>
                <a:cs typeface="+mn-cs"/>
              </a:rPr>
              <a:t> </a:t>
            </a:r>
            <a:r>
              <a:rPr lang="ko-KR" altLang="en-US" sz="4800" b="1" dirty="0" smtClean="0">
                <a:cs typeface="+mn-cs"/>
              </a:rPr>
              <a:t> </a:t>
            </a:r>
            <a:r>
              <a:rPr lang="en-US" altLang="ko-KR" sz="4800" b="1" dirty="0" smtClean="0">
                <a:cs typeface="+mn-cs"/>
              </a:rPr>
              <a:t/>
            </a:r>
            <a:br>
              <a:rPr lang="en-US" altLang="ko-KR" sz="4800" b="1" dirty="0" smtClean="0">
                <a:cs typeface="+mn-cs"/>
              </a:rPr>
            </a:br>
            <a:r>
              <a:rPr lang="en-US" altLang="ko-KR" sz="4800" b="1" dirty="0">
                <a:cs typeface="+mn-cs"/>
              </a:rPr>
              <a:t/>
            </a:r>
            <a:br>
              <a:rPr lang="en-US" altLang="ko-KR" sz="4800" b="1" dirty="0">
                <a:cs typeface="+mn-cs"/>
              </a:rPr>
            </a:br>
            <a:r>
              <a:rPr lang="en-US" altLang="ko-KR" sz="4800" b="1" dirty="0" smtClean="0">
                <a:cs typeface="+mn-cs"/>
              </a:rPr>
              <a:t/>
            </a:r>
            <a:br>
              <a:rPr lang="en-US" altLang="ko-KR" sz="4800" b="1" dirty="0" smtClean="0">
                <a:cs typeface="+mn-cs"/>
              </a:rPr>
            </a:br>
            <a:r>
              <a:rPr lang="ko-KR" altLang="en-US" sz="4800" b="1" dirty="0" smtClean="0">
                <a:cs typeface="+mn-cs"/>
              </a:rPr>
              <a:t>하나님의 </a:t>
            </a:r>
            <a:r>
              <a:rPr lang="ko-KR" altLang="en-US" sz="4800" b="1" u="sng" dirty="0" smtClean="0">
                <a:cs typeface="+mn-cs"/>
              </a:rPr>
              <a:t>언약</a:t>
            </a:r>
            <a:r>
              <a:rPr lang="ko-KR" altLang="en-US" sz="4800" b="1" dirty="0" smtClean="0">
                <a:cs typeface="+mn-cs"/>
              </a:rPr>
              <a:t>은 </a:t>
            </a:r>
            <a:r>
              <a:rPr lang="ko-KR" altLang="en-US" sz="4800" b="1" u="sng" dirty="0" smtClean="0">
                <a:cs typeface="+mn-cs"/>
              </a:rPr>
              <a:t>축복</a:t>
            </a:r>
            <a:r>
              <a:rPr lang="ko-KR" altLang="en-US" sz="4800" b="1" dirty="0" smtClean="0">
                <a:cs typeface="+mn-cs"/>
              </a:rPr>
              <a:t>입니다</a:t>
            </a:r>
            <a:r>
              <a:rPr lang="en-US" altLang="ko-KR" sz="4800" b="1" dirty="0">
                <a:cs typeface="+mn-cs"/>
              </a:rPr>
              <a:t/>
            </a:r>
            <a:br>
              <a:rPr lang="en-US" altLang="ko-KR" sz="4800" b="1" dirty="0">
                <a:cs typeface="+mn-cs"/>
              </a:rPr>
            </a:br>
            <a:r>
              <a:rPr lang="en-US" altLang="ko-KR" sz="3100" b="1" dirty="0" smtClean="0">
                <a:cs typeface="+mn-cs"/>
              </a:rPr>
              <a:t>(</a:t>
            </a:r>
            <a:r>
              <a:rPr lang="ko-KR" altLang="en-US" sz="3100" b="1" dirty="0" smtClean="0">
                <a:cs typeface="+mn-cs"/>
              </a:rPr>
              <a:t>창</a:t>
            </a:r>
            <a:r>
              <a:rPr lang="en-US" altLang="ko-KR" sz="3100" b="1" dirty="0" smtClean="0">
                <a:cs typeface="+mn-cs"/>
              </a:rPr>
              <a:t>17:1-27</a:t>
            </a:r>
            <a:r>
              <a:rPr lang="en-US" altLang="ko-KR" sz="3100" b="1" dirty="0">
                <a:cs typeface="+mn-cs"/>
              </a:rPr>
              <a:t>)</a:t>
            </a:r>
            <a:br>
              <a:rPr lang="en-US" altLang="ko-KR" sz="3100" b="1" dirty="0">
                <a:cs typeface="+mn-cs"/>
              </a:rPr>
            </a:br>
            <a:r>
              <a:rPr lang="en-US" altLang="ko-KR" sz="4800" b="1" dirty="0">
                <a:cs typeface="+mn-cs"/>
              </a:rPr>
              <a:t/>
            </a:r>
            <a:br>
              <a:rPr lang="en-US" altLang="ko-KR" sz="4800" b="1" dirty="0">
                <a:cs typeface="+mn-cs"/>
              </a:rPr>
            </a:br>
            <a:r>
              <a:rPr lang="ko-KR" altLang="en-US" sz="4800" b="1" dirty="0" smtClean="0">
                <a:cs typeface="+mn-cs"/>
              </a:rPr>
              <a:t> </a:t>
            </a:r>
            <a:endParaRPr lang="ko-KR" altLang="en-US" sz="4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814" y="5085184"/>
            <a:ext cx="8928993" cy="1512168"/>
          </a:xfrm>
        </p:spPr>
        <p:txBody>
          <a:bodyPr>
            <a:normAutofit fontScale="70000" lnSpcReduction="20000"/>
          </a:bodyPr>
          <a:lstStyle/>
          <a:p>
            <a:pPr marR="5550" algn="just"/>
            <a:r>
              <a:rPr lang="en-US" altLang="ko-KR" sz="7200" dirty="0" err="1">
                <a:solidFill>
                  <a:srgbClr val="008000"/>
                </a:solidFill>
                <a:latin typeface="CROSS HEBRAICA"/>
              </a:rPr>
              <a:t>tyriB</a:t>
            </a:r>
            <a:r>
              <a:rPr lang="en-US" altLang="ko-KR" sz="7200" dirty="0" smtClean="0">
                <a:solidFill>
                  <a:srgbClr val="008000"/>
                </a:solidFill>
                <a:latin typeface="CROSS HEBRAICA"/>
              </a:rPr>
              <a:t>]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 </a:t>
            </a:r>
            <a:r>
              <a:rPr lang="ko-KR" altLang="en-US" dirty="0" err="1">
                <a:solidFill>
                  <a:srgbClr val="000000"/>
                </a:solidFill>
                <a:latin typeface="굴림"/>
                <a:ea typeface="굴림"/>
              </a:rPr>
              <a:t>베리트</a:t>
            </a:r>
            <a: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  <a:t>) 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= </a:t>
            </a:r>
            <a:r>
              <a:rPr lang="ko-KR" altLang="en-US" sz="4600" b="1" dirty="0" smtClean="0">
                <a:solidFill>
                  <a:srgbClr val="000000"/>
                </a:solidFill>
                <a:latin typeface="굴림"/>
                <a:ea typeface="굴림"/>
              </a:rPr>
              <a:t>언약</a:t>
            </a:r>
            <a:r>
              <a:rPr lang="en-US" altLang="ko-KR" sz="4600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sz="4600" b="1" dirty="0">
                <a:solidFill>
                  <a:srgbClr val="000000"/>
                </a:solidFill>
                <a:latin typeface="굴림"/>
                <a:ea typeface="굴림"/>
              </a:rPr>
              <a:t>계약</a:t>
            </a:r>
            <a:r>
              <a:rPr lang="en-US" altLang="ko-KR" sz="4600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sz="4600" b="1" dirty="0" smtClean="0">
                <a:solidFill>
                  <a:srgbClr val="000000"/>
                </a:solidFill>
                <a:latin typeface="굴림"/>
                <a:ea typeface="굴림"/>
              </a:rPr>
              <a:t>협정</a:t>
            </a:r>
            <a:endParaRPr lang="en-US" altLang="ko-KR" sz="4600" b="1" dirty="0" smtClean="0">
              <a:solidFill>
                <a:srgbClr val="000000"/>
              </a:solidFill>
              <a:latin typeface="굴림"/>
              <a:ea typeface="굴림"/>
            </a:endParaRPr>
          </a:p>
          <a:p>
            <a:pPr marR="5550" algn="just"/>
            <a:r>
              <a:rPr lang="en-US" altLang="ko-KR" sz="7200" dirty="0">
                <a:solidFill>
                  <a:srgbClr val="008000"/>
                </a:solidFill>
                <a:latin typeface="CROSS HEBRAICA"/>
              </a:rPr>
              <a:t>&amp;</a:t>
            </a:r>
            <a:r>
              <a:rPr lang="en-US" altLang="ko-KR" sz="7200" dirty="0" err="1">
                <a:solidFill>
                  <a:srgbClr val="008000"/>
                </a:solidFill>
                <a:latin typeface="CROSS HEBRAICA"/>
              </a:rPr>
              <a:t>r'B</a:t>
            </a:r>
            <a:r>
              <a:rPr lang="en-US" altLang="ko-KR" sz="7200" dirty="0" smtClean="0">
                <a:solidFill>
                  <a:srgbClr val="008000"/>
                </a:solidFill>
                <a:latin typeface="CROSS HEBRAICA"/>
              </a:rPr>
              <a:t>;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( </a:t>
            </a:r>
            <a:r>
              <a:rPr lang="ko-KR" altLang="en-US" dirty="0" err="1">
                <a:solidFill>
                  <a:srgbClr val="000000"/>
                </a:solidFill>
                <a:latin typeface="굴림"/>
                <a:ea typeface="굴림"/>
              </a:rPr>
              <a:t>바라크</a:t>
            </a:r>
            <a: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  <a:t>) 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 </a:t>
            </a:r>
            <a:r>
              <a:rPr lang="ko-KR" altLang="en-US" sz="4000" b="1" dirty="0" smtClean="0">
                <a:solidFill>
                  <a:srgbClr val="000000"/>
                </a:solidFill>
                <a:latin typeface="굴림"/>
                <a:ea typeface="굴림"/>
              </a:rPr>
              <a:t>무릎을 </a:t>
            </a:r>
            <a:r>
              <a:rPr lang="ko-KR" altLang="en-US" sz="4000" b="1" dirty="0">
                <a:solidFill>
                  <a:srgbClr val="000000"/>
                </a:solidFill>
                <a:latin typeface="굴림"/>
                <a:ea typeface="굴림"/>
              </a:rPr>
              <a:t>꿇다</a:t>
            </a:r>
            <a:r>
              <a:rPr lang="en-US" altLang="ko-KR" sz="4000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sz="4000" b="1" dirty="0" smtClean="0">
                <a:solidFill>
                  <a:srgbClr val="000000"/>
                </a:solidFill>
                <a:latin typeface="굴림"/>
                <a:ea typeface="굴림"/>
              </a:rPr>
              <a:t>복을 </a:t>
            </a:r>
            <a:r>
              <a:rPr lang="ko-KR" altLang="en-US" sz="4000" b="1" dirty="0">
                <a:solidFill>
                  <a:srgbClr val="000000"/>
                </a:solidFill>
                <a:latin typeface="굴림"/>
                <a:ea typeface="굴림"/>
              </a:rPr>
              <a:t>주다</a:t>
            </a:r>
            <a:r>
              <a:rPr lang="en-US" altLang="ko-KR" sz="4000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sz="4000" b="1" dirty="0">
                <a:solidFill>
                  <a:srgbClr val="000000"/>
                </a:solidFill>
                <a:latin typeface="굴림"/>
                <a:ea typeface="굴림"/>
              </a:rPr>
              <a:t>찬양하다</a:t>
            </a:r>
          </a:p>
          <a:p>
            <a:pPr marR="5550" algn="just"/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53449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endParaRPr lang="ko-KR" altLang="en-US" sz="2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404664"/>
            <a:ext cx="8445624" cy="608153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ko-KR" altLang="en-US" dirty="0" smtClean="0"/>
          </a:p>
          <a:p>
            <a:r>
              <a:rPr lang="ko-KR" altLang="en-US" sz="4000" b="1" dirty="0" smtClean="0">
                <a:solidFill>
                  <a:srgbClr val="0070C0"/>
                </a:solidFill>
              </a:rPr>
              <a:t>창세기 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17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장 내용 </a:t>
            </a:r>
            <a:r>
              <a:rPr lang="ko-KR" altLang="en-US" sz="4000" b="1" dirty="0" smtClean="0">
                <a:solidFill>
                  <a:srgbClr val="0070C0"/>
                </a:solidFill>
              </a:rPr>
              <a:t>요약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.</a:t>
            </a:r>
            <a:endParaRPr lang="en-US" altLang="ko-KR" sz="4000" b="1" dirty="0" smtClean="0">
              <a:solidFill>
                <a:srgbClr val="0070C0"/>
              </a:solidFill>
            </a:endParaRPr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b="1" dirty="0" smtClean="0"/>
              <a:t> ① </a:t>
            </a:r>
            <a:r>
              <a:rPr lang="ko-KR" altLang="en-US" b="1" dirty="0" err="1" smtClean="0"/>
              <a:t>아브람은</a:t>
            </a:r>
            <a:r>
              <a:rPr lang="ko-KR" altLang="en-US" b="1" dirty="0" smtClean="0"/>
              <a:t> 아브라함으로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개명하고</a:t>
            </a: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/>
              <a:t> ② </a:t>
            </a:r>
            <a:r>
              <a:rPr lang="ko-KR" altLang="en-US" b="1" dirty="0" smtClean="0"/>
              <a:t>할례로 여호와와 언약할 </a:t>
            </a:r>
            <a:r>
              <a:rPr lang="ko-KR" altLang="en-US" b="1" dirty="0" smtClean="0"/>
              <a:t>것이며</a:t>
            </a:r>
            <a:endParaRPr lang="en-US" altLang="ko-KR" b="1" dirty="0"/>
          </a:p>
          <a:p>
            <a:pPr marL="0" indent="0">
              <a:buNone/>
            </a:pPr>
            <a:r>
              <a:rPr lang="ko-KR" altLang="en-US" b="1" dirty="0" smtClean="0"/>
              <a:t> ③ </a:t>
            </a:r>
            <a:r>
              <a:rPr lang="ko-KR" altLang="en-US" b="1" dirty="0" smtClean="0"/>
              <a:t>사래는 사라로 개명하고</a:t>
            </a:r>
            <a:endParaRPr lang="en-US" altLang="ko-KR" b="1" dirty="0" smtClean="0"/>
          </a:p>
          <a:p>
            <a:pPr marL="0" indent="0" algn="just">
              <a:buNone/>
            </a:pPr>
            <a:r>
              <a:rPr lang="ko-KR" altLang="en-US" b="1" dirty="0" smtClean="0"/>
              <a:t> ④ </a:t>
            </a:r>
            <a:r>
              <a:rPr lang="ko-KR" altLang="en-US" b="1" dirty="0" err="1" smtClean="0"/>
              <a:t>이스마엘은</a:t>
            </a:r>
            <a:r>
              <a:rPr lang="ko-KR" altLang="en-US" b="1" dirty="0" smtClean="0"/>
              <a:t> 큰 민족의 아비가 될 것이 </a:t>
            </a:r>
            <a:r>
              <a:rPr lang="ko-KR" altLang="en-US" b="1" dirty="0" smtClean="0"/>
              <a:t>나 </a:t>
            </a:r>
            <a:endParaRPr lang="en-US" altLang="ko-KR" b="1" dirty="0" smtClean="0"/>
          </a:p>
          <a:p>
            <a:pPr marL="0" indent="0" algn="just">
              <a:buNone/>
            </a:pPr>
            <a:r>
              <a:rPr lang="en-US" altLang="ko-KR" b="1" dirty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      </a:t>
            </a:r>
            <a:r>
              <a:rPr lang="ko-KR" altLang="en-US" b="1" dirty="0" smtClean="0">
                <a:solidFill>
                  <a:srgbClr val="FF0000"/>
                </a:solidFill>
              </a:rPr>
              <a:t>이삭으로 </a:t>
            </a:r>
            <a:r>
              <a:rPr lang="ko-KR" altLang="en-US" b="1" dirty="0" smtClean="0">
                <a:solidFill>
                  <a:srgbClr val="FF0000"/>
                </a:solidFill>
              </a:rPr>
              <a:t>언약을 세울 것이다</a:t>
            </a:r>
            <a:r>
              <a:rPr lang="en-US" altLang="ko-KR" b="1" dirty="0" smtClean="0"/>
              <a:t>. </a:t>
            </a:r>
          </a:p>
          <a:p>
            <a:pPr marL="0" indent="0">
              <a:buNone/>
            </a:pPr>
            <a:r>
              <a:rPr lang="en-US" altLang="ko-KR" b="1" dirty="0" smtClean="0"/>
              <a:t> ⑤ </a:t>
            </a:r>
            <a:r>
              <a:rPr lang="ko-KR" altLang="en-US" b="1" dirty="0" smtClean="0"/>
              <a:t>모든 남자가 할례를 행했다</a:t>
            </a:r>
            <a:r>
              <a:rPr lang="en-US" altLang="ko-KR" b="1" dirty="0" smtClean="0"/>
              <a:t>.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65887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68952" cy="410445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5300" b="1" dirty="0" smtClean="0"/>
              <a:t>1. </a:t>
            </a:r>
            <a:r>
              <a:rPr lang="ko-KR" altLang="en-US" sz="5300" b="1" dirty="0" err="1" smtClean="0"/>
              <a:t>아브람에게</a:t>
            </a:r>
            <a:r>
              <a:rPr lang="ko-KR" altLang="en-US" sz="5300" b="1" dirty="0" smtClean="0"/>
              <a:t> </a:t>
            </a:r>
            <a:r>
              <a:rPr lang="ko-KR" altLang="en-US" sz="5300" b="1" dirty="0" smtClean="0"/>
              <a:t>새</a:t>
            </a:r>
            <a:r>
              <a:rPr lang="en-US" altLang="ko-KR" sz="5300" b="1" dirty="0" smtClean="0"/>
              <a:t/>
            </a:r>
            <a:br>
              <a:rPr lang="en-US" altLang="ko-KR" sz="5300" b="1" dirty="0" smtClean="0"/>
            </a:br>
            <a:r>
              <a:rPr lang="ko-KR" altLang="en-US" sz="5300" b="1" dirty="0" smtClean="0"/>
              <a:t> </a:t>
            </a:r>
            <a:r>
              <a:rPr lang="ko-KR" altLang="en-US" sz="5300" b="1" dirty="0" smtClean="0"/>
              <a:t>이름 주십니</a:t>
            </a:r>
            <a:r>
              <a:rPr lang="ko-KR" altLang="en-US" sz="5300" b="1" dirty="0"/>
              <a:t>다</a:t>
            </a:r>
            <a:r>
              <a:rPr lang="en-US" altLang="ko-KR" sz="5300" b="1" dirty="0" smtClean="0"/>
              <a:t/>
            </a:r>
            <a:br>
              <a:rPr lang="en-US" altLang="ko-KR" sz="5300" b="1" dirty="0" smtClean="0"/>
            </a:br>
            <a:r>
              <a:rPr lang="en-US" altLang="ko-KR" dirty="0" smtClean="0"/>
              <a:t>(</a:t>
            </a:r>
            <a:r>
              <a:rPr lang="ko-KR" altLang="en-US" dirty="0" smtClean="0"/>
              <a:t>창</a:t>
            </a:r>
            <a:r>
              <a:rPr lang="en-US" altLang="ko-KR" dirty="0" smtClean="0"/>
              <a:t>17:1-8)</a:t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656184"/>
          </a:xfrm>
        </p:spPr>
        <p:txBody>
          <a:bodyPr>
            <a:normAutofit fontScale="62500" lnSpcReduction="20000"/>
          </a:bodyPr>
          <a:lstStyle/>
          <a:p>
            <a:endParaRPr lang="ko-KR" altLang="en-US" dirty="0" smtClean="0"/>
          </a:p>
          <a:p>
            <a:r>
              <a:rPr lang="ko-KR" altLang="en-US" dirty="0" err="1" smtClean="0"/>
              <a:t>아브람이</a:t>
            </a:r>
            <a:r>
              <a:rPr lang="ko-KR" altLang="en-US" dirty="0" smtClean="0"/>
              <a:t> </a:t>
            </a:r>
            <a:r>
              <a:rPr lang="en-US" altLang="ko-KR" dirty="0" smtClean="0"/>
              <a:t>99</a:t>
            </a:r>
            <a:r>
              <a:rPr lang="ko-KR" altLang="en-US" dirty="0" smtClean="0"/>
              <a:t>세 때에 </a:t>
            </a:r>
            <a:endParaRPr lang="en-US" altLang="ko-KR" dirty="0" smtClean="0"/>
          </a:p>
          <a:p>
            <a:r>
              <a:rPr lang="ko-KR" altLang="en-US" dirty="0" smtClean="0"/>
              <a:t>여호와께서 </a:t>
            </a:r>
            <a:r>
              <a:rPr lang="ko-KR" altLang="en-US" dirty="0" err="1" smtClean="0"/>
              <a:t>아브람에게</a:t>
            </a:r>
            <a:r>
              <a:rPr lang="ko-KR" altLang="en-US" dirty="0" smtClean="0"/>
              <a:t> 이름을 아브라함이라 하시며</a:t>
            </a:r>
            <a:endParaRPr lang="en-US" altLang="ko-KR" dirty="0" smtClean="0"/>
          </a:p>
          <a:p>
            <a:r>
              <a:rPr lang="ko-KR" altLang="en-US" dirty="0" smtClean="0"/>
              <a:t> 가나안 땅을 영원한 기업 </a:t>
            </a:r>
            <a:r>
              <a:rPr lang="ko-KR" altLang="en-US" dirty="0" smtClean="0"/>
              <a:t>삼고</a:t>
            </a:r>
            <a:endParaRPr lang="en-US" altLang="ko-KR" dirty="0" smtClean="0"/>
          </a:p>
          <a:p>
            <a:r>
              <a:rPr lang="ko-KR" altLang="en-US" dirty="0" smtClean="0"/>
              <a:t> </a:t>
            </a:r>
            <a:r>
              <a:rPr lang="ko-KR" altLang="en-US" dirty="0" smtClean="0"/>
              <a:t>자손의 하나님이 될 것이라 </a:t>
            </a:r>
            <a:r>
              <a:rPr lang="ko-KR" altLang="en-US" dirty="0" smtClean="0"/>
              <a:t>말</a:t>
            </a:r>
            <a:r>
              <a:rPr lang="ko-KR" altLang="en-US" dirty="0"/>
              <a:t>씀</a:t>
            </a:r>
            <a:r>
              <a:rPr lang="ko-KR" altLang="en-US" dirty="0" smtClean="0"/>
              <a:t>하셨다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26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252028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marR="5550"/>
            <a:r>
              <a:rPr lang="ko-KR" altLang="en-US" b="1" dirty="0" err="1" smtClean="0">
                <a:solidFill>
                  <a:srgbClr val="008000"/>
                </a:solidFill>
                <a:latin typeface="CROSS HEBRAICA"/>
              </a:rPr>
              <a:t>완전하라</a:t>
            </a:r>
            <a:r>
              <a:rPr lang="en-US" altLang="ko-KR" dirty="0" smtClean="0">
                <a:solidFill>
                  <a:srgbClr val="008000"/>
                </a:solidFill>
                <a:latin typeface="CROSS HEBRAICA"/>
              </a:rPr>
              <a:t>:  </a:t>
            </a:r>
            <a:r>
              <a:rPr lang="en-US" altLang="ko-KR" sz="9600" dirty="0" smtClean="0">
                <a:solidFill>
                  <a:srgbClr val="008000"/>
                </a:solidFill>
                <a:latin typeface="CROSS HEBRAICA"/>
              </a:rPr>
              <a:t>!</a:t>
            </a:r>
            <a:r>
              <a:rPr lang="en-US" altLang="ko-KR" sz="9600" dirty="0" err="1">
                <a:solidFill>
                  <a:srgbClr val="008000"/>
                </a:solidFill>
                <a:latin typeface="CROSS HEBRAICA"/>
              </a:rPr>
              <a:t>ymiT</a:t>
            </a:r>
            <a:r>
              <a:rPr lang="en-US" altLang="ko-KR" sz="9600" dirty="0" smtClean="0">
                <a:solidFill>
                  <a:srgbClr val="008000"/>
                </a:solidFill>
                <a:latin typeface="CROSS HEBRAICA"/>
              </a:rPr>
              <a:t>;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(</a:t>
            </a:r>
            <a:r>
              <a:rPr lang="ko-KR" altLang="en-US" dirty="0" err="1" smtClean="0">
                <a:solidFill>
                  <a:srgbClr val="000000"/>
                </a:solidFill>
                <a:latin typeface="굴림"/>
                <a:ea typeface="굴림"/>
              </a:rPr>
              <a:t>타밈</a:t>
            </a:r>
            <a: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  <a:t>) </a:t>
            </a:r>
            <a:b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</a:br>
            <a:r>
              <a:rPr lang="ko-KR" altLang="en-US" b="1" dirty="0" err="1" smtClean="0">
                <a:solidFill>
                  <a:srgbClr val="000000"/>
                </a:solidFill>
                <a:latin typeface="굴림"/>
                <a:ea typeface="굴림"/>
              </a:rPr>
              <a:t>완전히가다</a:t>
            </a:r>
            <a:r>
              <a:rPr lang="en-US" altLang="ko-KR" b="1" dirty="0" smtClean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b="1" dirty="0" err="1" smtClean="0">
                <a:solidFill>
                  <a:srgbClr val="000000"/>
                </a:solidFill>
                <a:latin typeface="굴림"/>
                <a:ea typeface="굴림"/>
              </a:rPr>
              <a:t>흠없이</a:t>
            </a:r>
            <a:r>
              <a:rPr lang="ko-KR" altLang="en-US" b="1" dirty="0" smtClean="0">
                <a:solidFill>
                  <a:srgbClr val="000000"/>
                </a:solidFill>
                <a:latin typeface="굴림"/>
                <a:ea typeface="굴림"/>
              </a:rPr>
              <a:t> 오라</a:t>
            </a:r>
            <a:r>
              <a:rPr lang="en-US" altLang="ko-KR" b="1" dirty="0" smtClean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br>
              <a:rPr lang="en-US" altLang="ko-KR" b="1" dirty="0" smtClean="0">
                <a:solidFill>
                  <a:srgbClr val="000000"/>
                </a:solidFill>
                <a:latin typeface="굴림"/>
                <a:ea typeface="굴림"/>
              </a:rPr>
            </a:br>
            <a:r>
              <a:rPr lang="ko-KR" altLang="en-US" b="1" dirty="0" smtClean="0">
                <a:solidFill>
                  <a:srgbClr val="000000"/>
                </a:solidFill>
                <a:latin typeface="굴림"/>
                <a:ea typeface="굴림"/>
              </a:rPr>
              <a:t>건전한 신앙으로 삶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2852936"/>
            <a:ext cx="8712968" cy="3888432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en-US" altLang="ko-KR" sz="4000" b="1" dirty="0">
                <a:solidFill>
                  <a:prstClr val="black"/>
                </a:solidFill>
              </a:rPr>
              <a:t>1 </a:t>
            </a:r>
            <a:endParaRPr lang="en-US" altLang="ko-KR" sz="4000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err="1" smtClean="0">
                <a:solidFill>
                  <a:srgbClr val="7030A0"/>
                </a:solidFill>
              </a:rPr>
              <a:t>아브람이</a:t>
            </a:r>
            <a:r>
              <a:rPr lang="ko-KR" altLang="en-US" sz="4000" b="1" dirty="0" smtClean="0">
                <a:solidFill>
                  <a:srgbClr val="7030A0"/>
                </a:solidFill>
              </a:rPr>
              <a:t> </a:t>
            </a:r>
            <a:r>
              <a:rPr lang="ko-KR" altLang="en-US" sz="4000" b="1" dirty="0">
                <a:solidFill>
                  <a:srgbClr val="7030A0"/>
                </a:solidFill>
              </a:rPr>
              <a:t>구십구 세 때에 </a:t>
            </a:r>
            <a:endParaRPr lang="en-US" altLang="ko-KR" sz="4000" b="1" dirty="0" smtClean="0">
              <a:solidFill>
                <a:srgbClr val="7030A0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smtClean="0">
                <a:solidFill>
                  <a:srgbClr val="7030A0"/>
                </a:solidFill>
              </a:rPr>
              <a:t>여호와께서</a:t>
            </a:r>
            <a:r>
              <a:rPr lang="ko-KR" altLang="en-US" sz="4000" b="1" dirty="0" smtClean="0">
                <a:solidFill>
                  <a:prstClr val="black"/>
                </a:solidFill>
              </a:rPr>
              <a:t> </a:t>
            </a:r>
            <a:endParaRPr lang="en-US" altLang="ko-KR" sz="4000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err="1" smtClean="0">
                <a:solidFill>
                  <a:prstClr val="black"/>
                </a:solidFill>
              </a:rPr>
              <a:t>아브람에게</a:t>
            </a:r>
            <a:r>
              <a:rPr lang="ko-KR" altLang="en-US" sz="4000" b="1" dirty="0" smtClean="0">
                <a:solidFill>
                  <a:prstClr val="black"/>
                </a:solidFill>
              </a:rPr>
              <a:t> </a:t>
            </a:r>
            <a:r>
              <a:rPr lang="ko-KR" altLang="en-US" sz="4000" b="1" dirty="0">
                <a:solidFill>
                  <a:prstClr val="black"/>
                </a:solidFill>
              </a:rPr>
              <a:t>나타나서 </a:t>
            </a:r>
            <a:endParaRPr lang="en-US" altLang="ko-KR" sz="4000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smtClean="0">
                <a:solidFill>
                  <a:prstClr val="black"/>
                </a:solidFill>
              </a:rPr>
              <a:t>그에게 이르시되</a:t>
            </a:r>
            <a:endParaRPr lang="en-US" altLang="ko-KR" sz="4000" b="1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4000" b="1" dirty="0">
                <a:solidFill>
                  <a:srgbClr val="0070C0"/>
                </a:solidFill>
              </a:rPr>
              <a:t>나는 전능한 하나님이라 </a:t>
            </a:r>
            <a:endParaRPr lang="en-US" altLang="ko-KR" sz="4000" b="1" dirty="0" smtClean="0">
              <a:solidFill>
                <a:srgbClr val="0070C0"/>
              </a:solidFill>
            </a:endParaRPr>
          </a:p>
          <a:p>
            <a:pPr marL="0" lvl="0" indent="0" algn="ctr">
              <a:buNone/>
            </a:pPr>
            <a:r>
              <a:rPr lang="ko-KR" altLang="en-US" sz="4000" b="1" dirty="0" smtClean="0">
                <a:solidFill>
                  <a:srgbClr val="0070C0"/>
                </a:solidFill>
              </a:rPr>
              <a:t>너는 </a:t>
            </a:r>
            <a:r>
              <a:rPr lang="ko-KR" altLang="en-US" sz="4000" b="1" dirty="0">
                <a:solidFill>
                  <a:srgbClr val="0070C0"/>
                </a:solidFill>
              </a:rPr>
              <a:t>내 앞에서 </a:t>
            </a:r>
            <a:r>
              <a:rPr lang="ko-KR" altLang="en-US" sz="4000" b="1" u="sng" dirty="0">
                <a:solidFill>
                  <a:srgbClr val="FF0000"/>
                </a:solidFill>
              </a:rPr>
              <a:t>행하여 완전 하라</a:t>
            </a:r>
            <a:endParaRPr lang="en-US" altLang="ko-KR" sz="4000" b="1" u="sng" dirty="0">
              <a:solidFill>
                <a:srgbClr val="FF00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967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ko-KR" altLang="en-US" b="1" dirty="0">
                <a:solidFill>
                  <a:prstClr val="black"/>
                </a:solidFill>
              </a:rPr>
              <a:t> </a:t>
            </a:r>
            <a:r>
              <a:rPr lang="en-US" altLang="ko-KR" b="1" dirty="0">
                <a:solidFill>
                  <a:prstClr val="black"/>
                </a:solidFill>
              </a:rPr>
              <a:t>5 </a:t>
            </a:r>
            <a:endParaRPr lang="en-US" altLang="ko-KR" b="1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4000" b="1" dirty="0" smtClean="0">
                <a:solidFill>
                  <a:prstClr val="black"/>
                </a:solidFill>
              </a:rPr>
              <a:t>이제 </a:t>
            </a:r>
            <a:r>
              <a:rPr lang="ko-KR" altLang="en-US" sz="4000" b="1" dirty="0">
                <a:solidFill>
                  <a:prstClr val="black"/>
                </a:solidFill>
              </a:rPr>
              <a:t>후로는 네 이름을 </a:t>
            </a:r>
            <a:r>
              <a:rPr lang="ko-KR" altLang="en-US" sz="4000" b="1" dirty="0" err="1">
                <a:solidFill>
                  <a:prstClr val="black"/>
                </a:solidFill>
              </a:rPr>
              <a:t>아브람이라</a:t>
            </a:r>
            <a:r>
              <a:rPr lang="ko-KR" altLang="en-US" sz="4000" b="1" dirty="0">
                <a:solidFill>
                  <a:prstClr val="black"/>
                </a:solidFill>
              </a:rPr>
              <a:t> 하지 </a:t>
            </a:r>
            <a:r>
              <a:rPr lang="ko-KR" altLang="en-US" sz="4000" b="1" dirty="0" smtClean="0">
                <a:solidFill>
                  <a:prstClr val="black"/>
                </a:solidFill>
              </a:rPr>
              <a:t>아니하고</a:t>
            </a:r>
            <a:endParaRPr lang="en-US" altLang="ko-KR" sz="4000" b="1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4000" b="1" dirty="0" smtClean="0">
                <a:solidFill>
                  <a:prstClr val="black"/>
                </a:solidFill>
              </a:rPr>
              <a:t> </a:t>
            </a:r>
            <a:r>
              <a:rPr lang="en-US" altLang="ko-KR" sz="4000" b="1" dirty="0">
                <a:solidFill>
                  <a:prstClr val="black"/>
                </a:solidFill>
              </a:rPr>
              <a:t>1)</a:t>
            </a:r>
            <a:r>
              <a:rPr lang="ko-KR" altLang="en-US" sz="4000" b="1" dirty="0">
                <a:solidFill>
                  <a:srgbClr val="FF0000"/>
                </a:solidFill>
              </a:rPr>
              <a:t>아브라함이라 하리니 </a:t>
            </a:r>
            <a:endParaRPr lang="en-US" altLang="ko-KR" sz="4000" b="1" dirty="0" smtClean="0">
              <a:solidFill>
                <a:srgbClr val="FF0000"/>
              </a:solidFill>
            </a:endParaRPr>
          </a:p>
          <a:p>
            <a:pPr lvl="0"/>
            <a:r>
              <a:rPr lang="ko-KR" altLang="en-US" sz="4000" b="1" dirty="0" smtClean="0">
                <a:solidFill>
                  <a:srgbClr val="7030A0"/>
                </a:solidFill>
              </a:rPr>
              <a:t>이는 </a:t>
            </a:r>
            <a:r>
              <a:rPr lang="ko-KR" altLang="en-US" sz="4000" b="1" dirty="0">
                <a:solidFill>
                  <a:srgbClr val="7030A0"/>
                </a:solidFill>
              </a:rPr>
              <a:t>내가 너를 </a:t>
            </a:r>
            <a:endParaRPr lang="en-US" altLang="ko-KR" sz="4000" b="1" dirty="0" smtClean="0">
              <a:solidFill>
                <a:srgbClr val="7030A0"/>
              </a:solidFill>
            </a:endParaRPr>
          </a:p>
          <a:p>
            <a:pPr lvl="0"/>
            <a:r>
              <a:rPr lang="ko-KR" altLang="en-US" sz="4000" b="1" dirty="0" smtClean="0">
                <a:solidFill>
                  <a:srgbClr val="0070C0"/>
                </a:solidFill>
              </a:rPr>
              <a:t>여러 </a:t>
            </a:r>
            <a:r>
              <a:rPr lang="ko-KR" altLang="en-US" sz="4000" b="1" dirty="0">
                <a:solidFill>
                  <a:srgbClr val="0070C0"/>
                </a:solidFill>
              </a:rPr>
              <a:t>민족의 아버지가 되게 함이니라</a:t>
            </a:r>
            <a:r>
              <a:rPr lang="ko-KR" altLang="en-US" sz="4000" b="1" dirty="0">
                <a:solidFill>
                  <a:prstClr val="black"/>
                </a:solidFill>
              </a:rPr>
              <a:t> </a:t>
            </a:r>
            <a:r>
              <a:rPr lang="en-US" altLang="ko-KR" sz="2600" b="1" dirty="0">
                <a:solidFill>
                  <a:prstClr val="black"/>
                </a:solidFill>
              </a:rPr>
              <a:t>(</a:t>
            </a:r>
            <a:r>
              <a:rPr lang="ko-KR" altLang="en-US" sz="2600" b="1" dirty="0">
                <a:solidFill>
                  <a:srgbClr val="00B0F0"/>
                </a:solidFill>
              </a:rPr>
              <a:t>많은 무리의 </a:t>
            </a:r>
            <a:r>
              <a:rPr lang="ko-KR" altLang="en-US" sz="2600" b="1" dirty="0" smtClean="0">
                <a:solidFill>
                  <a:srgbClr val="00B0F0"/>
                </a:solidFill>
              </a:rPr>
              <a:t>아버지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2600" b="1" dirty="0" smtClean="0">
                <a:solidFill>
                  <a:srgbClr val="FF0000"/>
                </a:solidFill>
              </a:rPr>
              <a:t>믿음의 조상</a:t>
            </a:r>
            <a:r>
              <a:rPr lang="en-US" altLang="ko-KR" sz="2600" b="1" dirty="0" smtClean="0">
                <a:solidFill>
                  <a:prstClr val="black"/>
                </a:solidFill>
              </a:rPr>
              <a:t>)</a:t>
            </a:r>
            <a:endParaRPr lang="en-US" altLang="ko-KR" sz="2600" b="1" dirty="0">
              <a:solidFill>
                <a:prstClr val="black"/>
              </a:solidFill>
            </a:endParaRPr>
          </a:p>
          <a:p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40623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사라의 새 이름</a:t>
            </a:r>
            <a:r>
              <a:rPr lang="en-US" altLang="ko-KR" dirty="0"/>
              <a:t>(17:15-19)</a:t>
            </a:r>
            <a:br>
              <a:rPr lang="en-US" altLang="ko-KR" dirty="0"/>
            </a:br>
            <a:r>
              <a:rPr lang="ko-KR" altLang="en-US" b="1" dirty="0" smtClean="0"/>
              <a:t>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2564904"/>
            <a:ext cx="8928992" cy="403244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altLang="ko-KR" sz="3000" dirty="0">
                <a:solidFill>
                  <a:prstClr val="black"/>
                </a:solidFill>
              </a:rPr>
              <a:t>15 </a:t>
            </a:r>
            <a:endParaRPr lang="en-US" altLang="ko-KR" sz="3000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3000" b="1" dirty="0" smtClean="0">
                <a:solidFill>
                  <a:prstClr val="black"/>
                </a:solidFill>
              </a:rPr>
              <a:t>하나님이 </a:t>
            </a:r>
            <a:r>
              <a:rPr lang="ko-KR" altLang="en-US" sz="3000" b="1" dirty="0">
                <a:solidFill>
                  <a:prstClr val="black"/>
                </a:solidFill>
              </a:rPr>
              <a:t>또 아브라함에게 이르시되 네 아내 </a:t>
            </a:r>
            <a:r>
              <a:rPr lang="ko-KR" altLang="en-US" sz="3000" b="1" dirty="0" smtClean="0">
                <a:solidFill>
                  <a:prstClr val="black"/>
                </a:solidFill>
              </a:rPr>
              <a:t>사래는</a:t>
            </a:r>
            <a:endParaRPr lang="en-US" altLang="ko-KR" sz="3000" b="1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3000" b="1" dirty="0" smtClean="0">
                <a:solidFill>
                  <a:prstClr val="black"/>
                </a:solidFill>
              </a:rPr>
              <a:t> </a:t>
            </a:r>
            <a:r>
              <a:rPr lang="ko-KR" altLang="en-US" sz="3000" b="1" dirty="0">
                <a:solidFill>
                  <a:prstClr val="black"/>
                </a:solidFill>
              </a:rPr>
              <a:t>이름을 사래라 하지 말고 </a:t>
            </a:r>
            <a:endParaRPr lang="en-US" altLang="ko-KR" sz="3000" b="1" dirty="0" smtClean="0">
              <a:solidFill>
                <a:prstClr val="black"/>
              </a:solidFill>
            </a:endParaRPr>
          </a:p>
          <a:p>
            <a:pPr lvl="0"/>
            <a:r>
              <a:rPr lang="en-US" altLang="ko-KR" sz="3000" b="1" dirty="0" smtClean="0">
                <a:solidFill>
                  <a:prstClr val="black"/>
                </a:solidFill>
              </a:rPr>
              <a:t>2</a:t>
            </a:r>
            <a:r>
              <a:rPr lang="en-US" altLang="ko-KR" sz="3000" b="1" dirty="0">
                <a:solidFill>
                  <a:prstClr val="black"/>
                </a:solidFill>
              </a:rPr>
              <a:t>)</a:t>
            </a:r>
            <a:r>
              <a:rPr lang="ko-KR" altLang="en-US" sz="3000" b="1" dirty="0" err="1">
                <a:solidFill>
                  <a:srgbClr val="FF0000"/>
                </a:solidFill>
              </a:rPr>
              <a:t>사라라</a:t>
            </a:r>
            <a:r>
              <a:rPr lang="ko-KR" altLang="en-US" sz="3000" b="1" dirty="0">
                <a:solidFill>
                  <a:srgbClr val="FF0000"/>
                </a:solidFill>
              </a:rPr>
              <a:t> 하라 </a:t>
            </a:r>
            <a:r>
              <a:rPr lang="en-US" altLang="ko-KR" sz="3000" b="1" dirty="0">
                <a:solidFill>
                  <a:prstClr val="black"/>
                </a:solidFill>
              </a:rPr>
              <a:t>(</a:t>
            </a:r>
            <a:r>
              <a:rPr lang="ko-KR" altLang="en-US" sz="3000" b="1" dirty="0">
                <a:solidFill>
                  <a:prstClr val="black"/>
                </a:solidFill>
              </a:rPr>
              <a:t>여주인</a:t>
            </a:r>
            <a:r>
              <a:rPr lang="en-US" altLang="ko-KR" sz="3000" b="1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en-US" altLang="ko-KR" sz="3000" dirty="0" smtClean="0">
              <a:solidFill>
                <a:prstClr val="black"/>
              </a:solidFill>
            </a:endParaRPr>
          </a:p>
          <a:p>
            <a:pPr lvl="0"/>
            <a:r>
              <a:rPr lang="en-US" altLang="ko-KR" sz="3000" dirty="0" smtClean="0">
                <a:solidFill>
                  <a:prstClr val="black"/>
                </a:solidFill>
              </a:rPr>
              <a:t> </a:t>
            </a:r>
            <a:r>
              <a:rPr lang="en-US" altLang="ko-KR" sz="3000" b="1" dirty="0">
                <a:solidFill>
                  <a:prstClr val="black"/>
                </a:solidFill>
              </a:rPr>
              <a:t>16 </a:t>
            </a:r>
            <a:r>
              <a:rPr lang="ko-KR" altLang="en-US" sz="3000" b="1" dirty="0">
                <a:solidFill>
                  <a:srgbClr val="FF0000"/>
                </a:solidFill>
              </a:rPr>
              <a:t>내가 그에게 복을 주어 </a:t>
            </a:r>
            <a:endParaRPr lang="en-US" altLang="ko-KR" sz="3000" b="1" dirty="0" smtClean="0">
              <a:solidFill>
                <a:srgbClr val="FF0000"/>
              </a:solidFill>
            </a:endParaRPr>
          </a:p>
          <a:p>
            <a:pPr lvl="0"/>
            <a:r>
              <a:rPr lang="ko-KR" altLang="en-US" sz="3000" b="1" dirty="0" smtClean="0">
                <a:solidFill>
                  <a:srgbClr val="0070C0"/>
                </a:solidFill>
              </a:rPr>
              <a:t>그가 </a:t>
            </a:r>
            <a:r>
              <a:rPr lang="ko-KR" altLang="en-US" sz="3000" b="1" dirty="0">
                <a:solidFill>
                  <a:srgbClr val="0070C0"/>
                </a:solidFill>
              </a:rPr>
              <a:t>네게 아들을 낳아 주게 하며 내가 그에게 복을 주어 그를 </a:t>
            </a:r>
            <a:endParaRPr lang="en-US" altLang="ko-KR" sz="3000" b="1" dirty="0" smtClean="0">
              <a:solidFill>
                <a:srgbClr val="0070C0"/>
              </a:solidFill>
            </a:endParaRPr>
          </a:p>
          <a:p>
            <a:pPr lvl="0"/>
            <a:r>
              <a:rPr lang="ko-KR" altLang="en-US" sz="3000" b="1" dirty="0" smtClean="0">
                <a:solidFill>
                  <a:srgbClr val="00B050"/>
                </a:solidFill>
              </a:rPr>
              <a:t>여러 </a:t>
            </a:r>
            <a:r>
              <a:rPr lang="ko-KR" altLang="en-US" sz="3000" b="1" dirty="0">
                <a:solidFill>
                  <a:srgbClr val="00B050"/>
                </a:solidFill>
              </a:rPr>
              <a:t>민족의 어머니가 되게 하리니 </a:t>
            </a:r>
            <a:endParaRPr lang="en-US" altLang="ko-KR" sz="3000" b="1" dirty="0" smtClean="0">
              <a:solidFill>
                <a:srgbClr val="00B050"/>
              </a:solidFill>
            </a:endParaRPr>
          </a:p>
          <a:p>
            <a:pPr lvl="0"/>
            <a:r>
              <a:rPr lang="ko-KR" altLang="en-US" sz="3000" b="1" dirty="0" smtClean="0">
                <a:solidFill>
                  <a:srgbClr val="FF0000"/>
                </a:solidFill>
              </a:rPr>
              <a:t>민족의 </a:t>
            </a:r>
            <a:r>
              <a:rPr lang="ko-KR" altLang="en-US" sz="3000" b="1" dirty="0">
                <a:solidFill>
                  <a:srgbClr val="FF0000"/>
                </a:solidFill>
              </a:rPr>
              <a:t>여러 왕이 그에게서 나리라 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82840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81054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altLang="ko-KR" sz="4800" b="1" dirty="0" smtClean="0">
                <a:solidFill>
                  <a:srgbClr val="00B0F0"/>
                </a:solidFill>
              </a:rPr>
              <a:t/>
            </a:r>
            <a:br>
              <a:rPr lang="en-US" altLang="ko-KR" sz="4800" b="1" dirty="0" smtClean="0">
                <a:solidFill>
                  <a:srgbClr val="00B0F0"/>
                </a:solidFill>
              </a:rPr>
            </a:br>
            <a:r>
              <a:rPr lang="ko-KR" altLang="en-US" sz="4800" b="1" dirty="0" smtClean="0">
                <a:solidFill>
                  <a:srgbClr val="00B0F0"/>
                </a:solidFill>
              </a:rPr>
              <a:t>우리도 </a:t>
            </a:r>
            <a:r>
              <a:rPr lang="ko-KR" altLang="en-US" sz="4800" b="1" dirty="0" err="1" smtClean="0">
                <a:solidFill>
                  <a:srgbClr val="00B0F0"/>
                </a:solidFill>
              </a:rPr>
              <a:t>육적인</a:t>
            </a:r>
            <a:r>
              <a:rPr lang="ko-KR" altLang="en-US" sz="4800" b="1" dirty="0" smtClean="0">
                <a:solidFill>
                  <a:srgbClr val="00B0F0"/>
                </a:solidFill>
              </a:rPr>
              <a:t> 이름에서</a:t>
            </a:r>
            <a:r>
              <a:rPr lang="en-US" altLang="ko-KR" sz="4800" b="1" dirty="0" smtClean="0">
                <a:solidFill>
                  <a:srgbClr val="00B0F0"/>
                </a:solidFill>
              </a:rPr>
              <a:t/>
            </a:r>
            <a:br>
              <a:rPr lang="en-US" altLang="ko-KR" sz="4800" b="1" dirty="0" smtClean="0">
                <a:solidFill>
                  <a:srgbClr val="00B0F0"/>
                </a:solidFill>
              </a:rPr>
            </a:br>
            <a:r>
              <a:rPr lang="ko-KR" altLang="en-US" sz="4800" b="1" dirty="0" smtClean="0">
                <a:solidFill>
                  <a:srgbClr val="FF0000"/>
                </a:solidFill>
              </a:rPr>
              <a:t> 하나님의 거룩한 백성으로 </a:t>
            </a:r>
            <a:r>
              <a:rPr lang="en-US" altLang="ko-KR" sz="4800" b="1" dirty="0" smtClean="0"/>
              <a:t/>
            </a:r>
            <a:br>
              <a:rPr lang="en-US" altLang="ko-KR" sz="4800" b="1" dirty="0" smtClean="0"/>
            </a:br>
            <a:r>
              <a:rPr lang="ko-KR" altLang="en-US" sz="4800" b="1" dirty="0" smtClean="0"/>
              <a:t>이름이 바꾸어야 합니다</a:t>
            </a:r>
            <a:endParaRPr lang="ko-KR" altLang="en-US" sz="4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080444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367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1266"/>
            <a:ext cx="8229600" cy="562074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ko-KR" altLang="en-US" b="1" dirty="0" err="1" smtClean="0"/>
              <a:t>교독문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75</a:t>
            </a:r>
            <a:r>
              <a:rPr lang="ko-KR" altLang="en-US" b="1" dirty="0" smtClean="0"/>
              <a:t>번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  </a:t>
            </a:r>
            <a:r>
              <a:rPr lang="ko-KR" altLang="en-US" sz="1800" dirty="0"/>
              <a:t>그러므로 내가 너희에게 </a:t>
            </a:r>
            <a:r>
              <a:rPr lang="ko-KR" altLang="en-US" sz="1800" dirty="0" err="1"/>
              <a:t>이르노니</a:t>
            </a:r>
            <a:r>
              <a:rPr lang="ko-KR" altLang="en-US" sz="1800" dirty="0"/>
              <a:t> 목숨을 위하여 무엇을 먹을까 무엇을 마실까 몸을 위하여 무엇을 입을까 염려하지 말라 </a:t>
            </a:r>
            <a:endParaRPr lang="en-US" altLang="ko-KR" sz="1800" dirty="0" smtClean="0"/>
          </a:p>
          <a:p>
            <a:r>
              <a:rPr lang="ko-KR" altLang="en-US" sz="2600" b="1" dirty="0" smtClean="0"/>
              <a:t>목숨이 </a:t>
            </a:r>
            <a:r>
              <a:rPr lang="ko-KR" altLang="en-US" sz="2600" b="1" dirty="0"/>
              <a:t>음식보다 중하지 아니하며 몸이 의복보다 중하지 아니하냐</a:t>
            </a:r>
          </a:p>
          <a:p>
            <a:r>
              <a:rPr lang="en-US" altLang="ko-KR" sz="2600" dirty="0" smtClean="0"/>
              <a:t>  </a:t>
            </a:r>
            <a:r>
              <a:rPr lang="ko-KR" altLang="en-US" sz="1800" dirty="0"/>
              <a:t>공중의 새를 보라 심지도 않고 거두지도 않고 창고에 </a:t>
            </a:r>
            <a:r>
              <a:rPr lang="ko-KR" altLang="en-US" sz="1800" dirty="0" err="1"/>
              <a:t>모아들이지도</a:t>
            </a:r>
            <a:r>
              <a:rPr lang="ko-KR" altLang="en-US" sz="1800" dirty="0"/>
              <a:t> 아니하되 </a:t>
            </a:r>
            <a:r>
              <a:rPr lang="ko-KR" altLang="en-US" sz="2600" b="1" dirty="0"/>
              <a:t>너희 하늘 아버지께서 </a:t>
            </a:r>
            <a:r>
              <a:rPr lang="ko-KR" altLang="en-US" sz="2600" b="1" dirty="0" err="1"/>
              <a:t>기르시나니</a:t>
            </a:r>
            <a:r>
              <a:rPr lang="ko-KR" altLang="en-US" sz="2600" b="1" dirty="0"/>
              <a:t> 너희는 이것들보다 귀하지 아니하냐</a:t>
            </a:r>
          </a:p>
          <a:p>
            <a:r>
              <a:rPr lang="en-US" altLang="ko-KR" sz="1800" dirty="0" smtClean="0"/>
              <a:t>  </a:t>
            </a:r>
            <a:r>
              <a:rPr lang="ko-KR" altLang="en-US" sz="1800" dirty="0"/>
              <a:t>너희 중에 누가 염려함으로 그 키를 한 자라도 더할 수 있겠느냐</a:t>
            </a:r>
          </a:p>
          <a:p>
            <a:r>
              <a:rPr lang="en-US" altLang="ko-KR" sz="2600" dirty="0" smtClean="0"/>
              <a:t>  </a:t>
            </a:r>
            <a:r>
              <a:rPr lang="ko-KR" altLang="en-US" sz="2600" b="1" dirty="0"/>
              <a:t>또 너희가 어찌 의복을 위하여 </a:t>
            </a:r>
            <a:r>
              <a:rPr lang="ko-KR" altLang="en-US" sz="2600" b="1" dirty="0" smtClean="0"/>
              <a:t>염려하느냐</a:t>
            </a:r>
            <a:endParaRPr lang="en-US" altLang="ko-KR" sz="2600" b="1" dirty="0" smtClean="0"/>
          </a:p>
          <a:p>
            <a:r>
              <a:rPr lang="ko-KR" altLang="en-US" sz="2600" dirty="0" smtClean="0"/>
              <a:t> </a:t>
            </a:r>
            <a:r>
              <a:rPr lang="ko-KR" altLang="en-US" sz="1800" dirty="0"/>
              <a:t>들의 백합화가 어떻게 자라는가 생각하여 보라 </a:t>
            </a:r>
            <a:endParaRPr lang="en-US" altLang="ko-KR" sz="1800" dirty="0" smtClean="0"/>
          </a:p>
          <a:p>
            <a:r>
              <a:rPr lang="ko-KR" altLang="en-US" sz="2600" b="1" dirty="0" smtClean="0"/>
              <a:t>수고도 </a:t>
            </a:r>
            <a:r>
              <a:rPr lang="ko-KR" altLang="en-US" sz="2600" b="1" dirty="0"/>
              <a:t>아니하고 길쌈도 아니하느니라</a:t>
            </a:r>
          </a:p>
          <a:p>
            <a:pPr marL="0" indent="0">
              <a:buNone/>
            </a:pPr>
            <a:r>
              <a:rPr lang="en-US" altLang="ko-KR" sz="2600" b="1" dirty="0" smtClean="0"/>
              <a:t> </a:t>
            </a:r>
            <a:r>
              <a:rPr lang="ko-KR" altLang="en-US" sz="1900" dirty="0" smtClean="0"/>
              <a:t>그러므로 </a:t>
            </a:r>
            <a:r>
              <a:rPr lang="ko-KR" altLang="en-US" sz="1900" dirty="0"/>
              <a:t>염려하여 이르기를 무엇을 먹을까 무엇을 마실까 무엇을 입을까 하지 말라</a:t>
            </a:r>
          </a:p>
          <a:p>
            <a:r>
              <a:rPr lang="en-US" altLang="ko-KR" sz="2600" b="1" dirty="0" smtClean="0"/>
              <a:t>  </a:t>
            </a:r>
            <a:r>
              <a:rPr lang="ko-KR" altLang="en-US" sz="2600" b="1" dirty="0"/>
              <a:t>이는 다 이방인들이 구하는 것이라 너희 하늘 아버지께서 이 모든 것이 너희에게 있어야 할 줄을 </a:t>
            </a:r>
            <a:r>
              <a:rPr lang="ko-KR" altLang="en-US" sz="2600" b="1" dirty="0" err="1"/>
              <a:t>아시느니라</a:t>
            </a:r>
            <a:endParaRPr lang="ko-KR" altLang="en-US" sz="2600" b="1" dirty="0"/>
          </a:p>
          <a:p>
            <a:r>
              <a:rPr lang="en-US" altLang="ko-KR" sz="2600" b="1" dirty="0" smtClean="0"/>
              <a:t>  </a:t>
            </a:r>
            <a:r>
              <a:rPr lang="ko-KR" altLang="en-US" sz="1900" dirty="0"/>
              <a:t>그런즉 너희는 먼저 그의 나라와 그의 의를 구하라 </a:t>
            </a:r>
            <a:endParaRPr lang="en-US" altLang="ko-KR" sz="1900" dirty="0" smtClean="0"/>
          </a:p>
          <a:p>
            <a:r>
              <a:rPr lang="ko-KR" altLang="en-US" sz="2600" b="1" dirty="0" smtClean="0"/>
              <a:t>그리하면 </a:t>
            </a:r>
            <a:r>
              <a:rPr lang="ko-KR" altLang="en-US" sz="2600" b="1" dirty="0"/>
              <a:t>이 모든 것을 너희에게 더하시리라</a:t>
            </a:r>
          </a:p>
          <a:p>
            <a:endParaRPr lang="ko-KR" alt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350863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351440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여호와를 경외하는 성도의 이름이  여호와의 기념 책에 기록합니다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429000"/>
            <a:ext cx="8712968" cy="324036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말라기</a:t>
            </a:r>
            <a:r>
              <a:rPr lang="en-US" altLang="ko-KR" dirty="0" smtClean="0"/>
              <a:t>3:16  </a:t>
            </a: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여호와를 </a:t>
            </a:r>
            <a:r>
              <a:rPr lang="ko-KR" altLang="en-US" b="1" dirty="0">
                <a:solidFill>
                  <a:srgbClr val="FF0000"/>
                </a:solidFill>
              </a:rPr>
              <a:t>경외하는 자와 그 이름을 </a:t>
            </a:r>
            <a:r>
              <a:rPr lang="ko-KR" altLang="en-US" b="1" dirty="0" smtClean="0">
                <a:solidFill>
                  <a:srgbClr val="FF0000"/>
                </a:solidFill>
              </a:rPr>
              <a:t>존중히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여기는 자를 위하여</a:t>
            </a:r>
            <a:r>
              <a:rPr lang="ko-KR" altLang="en-US" b="1" dirty="0"/>
              <a:t> </a:t>
            </a:r>
            <a:endParaRPr lang="en-US" altLang="ko-KR" b="1" dirty="0" smtClean="0"/>
          </a:p>
          <a:p>
            <a:r>
              <a:rPr lang="ko-KR" altLang="en-US" b="1" dirty="0" smtClean="0">
                <a:solidFill>
                  <a:srgbClr val="002060"/>
                </a:solidFill>
              </a:rPr>
              <a:t>여호와 </a:t>
            </a:r>
            <a:r>
              <a:rPr lang="ko-KR" altLang="en-US" b="1" dirty="0">
                <a:solidFill>
                  <a:srgbClr val="002060"/>
                </a:solidFill>
              </a:rPr>
              <a:t>앞에 있는 </a:t>
            </a:r>
            <a:r>
              <a:rPr lang="ko-KR" altLang="en-US" b="1" dirty="0" err="1">
                <a:solidFill>
                  <a:srgbClr val="FF0000"/>
                </a:solidFill>
              </a:rPr>
              <a:t>기념책에</a:t>
            </a:r>
            <a:r>
              <a:rPr lang="ko-KR" altLang="en-US" b="1" dirty="0">
                <a:solidFill>
                  <a:srgbClr val="FF0000"/>
                </a:solidFill>
              </a:rPr>
              <a:t> 기록하셨느니라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0709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358641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/>
              <a:t>예</a:t>
            </a:r>
            <a:r>
              <a:rPr lang="ko-KR" altLang="en-US" b="1" dirty="0" smtClean="0"/>
              <a:t>수님을 위해서 충성하는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성도의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이름이 생명 책에  있습니다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3789040"/>
            <a:ext cx="8568952" cy="2736304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err="1" smtClean="0"/>
              <a:t>빌립보서</a:t>
            </a:r>
            <a:r>
              <a:rPr lang="en-US" altLang="ko-KR" dirty="0" smtClean="0"/>
              <a:t>4:3 </a:t>
            </a:r>
          </a:p>
          <a:p>
            <a:r>
              <a:rPr lang="en-US" altLang="ko-KR" dirty="0" smtClean="0"/>
              <a:t> </a:t>
            </a:r>
          </a:p>
          <a:p>
            <a:r>
              <a:rPr lang="ko-KR" altLang="en-US" b="1" dirty="0" smtClean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참으로 나와 멍에를 같이한 </a:t>
            </a:r>
            <a:r>
              <a:rPr lang="ko-KR" altLang="en-US" b="1" dirty="0"/>
              <a:t>네게 </a:t>
            </a:r>
            <a:r>
              <a:rPr lang="ko-KR" altLang="en-US" b="1" dirty="0" err="1"/>
              <a:t>구하노니</a:t>
            </a:r>
            <a:r>
              <a:rPr lang="ko-KR" altLang="en-US" b="1" dirty="0"/>
              <a:t> 복음에 </a:t>
            </a:r>
            <a:r>
              <a:rPr lang="ko-KR" altLang="en-US" b="1" dirty="0">
                <a:solidFill>
                  <a:srgbClr val="0070C0"/>
                </a:solidFill>
              </a:rPr>
              <a:t>나와 함께 힘쓰던 </a:t>
            </a:r>
            <a:r>
              <a:rPr lang="ko-KR" altLang="en-US" b="1" dirty="0"/>
              <a:t>저 여인들을 돕고 또한 </a:t>
            </a:r>
            <a:r>
              <a:rPr lang="ko-KR" altLang="en-US" b="1" dirty="0" err="1"/>
              <a:t>글레멘드와</a:t>
            </a:r>
            <a:r>
              <a:rPr lang="ko-KR" altLang="en-US" b="1" dirty="0"/>
              <a:t> 그 외에 </a:t>
            </a:r>
            <a:r>
              <a:rPr lang="ko-KR" altLang="en-US" b="1" dirty="0">
                <a:solidFill>
                  <a:srgbClr val="0070C0"/>
                </a:solidFill>
              </a:rPr>
              <a:t>나의 </a:t>
            </a:r>
            <a:r>
              <a:rPr lang="ko-KR" altLang="en-US" b="1" dirty="0" err="1">
                <a:solidFill>
                  <a:srgbClr val="0070C0"/>
                </a:solidFill>
              </a:rPr>
              <a:t>동역자들을</a:t>
            </a:r>
            <a:r>
              <a:rPr lang="ko-KR" altLang="en-US" b="1" dirty="0">
                <a:solidFill>
                  <a:srgbClr val="0070C0"/>
                </a:solidFill>
              </a:rPr>
              <a:t> </a:t>
            </a:r>
            <a:r>
              <a:rPr lang="ko-KR" altLang="en-US" b="1" dirty="0" smtClean="0">
                <a:solidFill>
                  <a:srgbClr val="0070C0"/>
                </a:solidFill>
              </a:rPr>
              <a:t>도우라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ko-KR" altLang="en-US" b="1" dirty="0" smtClean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그 이름들이 </a:t>
            </a:r>
            <a:r>
              <a:rPr lang="ko-KR" altLang="en-US" b="1" dirty="0" err="1">
                <a:solidFill>
                  <a:srgbClr val="FF0000"/>
                </a:solidFill>
              </a:rPr>
              <a:t>생명책에</a:t>
            </a:r>
            <a:r>
              <a:rPr lang="ko-KR" altLang="en-US" b="1" dirty="0">
                <a:solidFill>
                  <a:srgbClr val="FF0000"/>
                </a:solidFill>
              </a:rPr>
              <a:t> 있느니라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1012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712968" cy="301034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믿음으로 자신을 이기는 성도의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이름이 생명 책에서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결코 지우지  아니하다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789040"/>
            <a:ext cx="8640960" cy="3068960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요한계시록</a:t>
            </a:r>
            <a:r>
              <a:rPr lang="en-US" altLang="ko-KR" dirty="0" smtClean="0"/>
              <a:t>3:5 </a:t>
            </a:r>
          </a:p>
          <a:p>
            <a:r>
              <a:rPr lang="en-US" altLang="ko-KR" b="1" dirty="0" smtClean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이기는 자는 </a:t>
            </a:r>
            <a:r>
              <a:rPr lang="ko-KR" altLang="en-US" b="1" dirty="0"/>
              <a:t>이와 같이 흰 옷을 입을 것이요 내가 </a:t>
            </a:r>
            <a:r>
              <a:rPr lang="ko-KR" altLang="en-US" b="1" dirty="0">
                <a:solidFill>
                  <a:srgbClr val="FF0000"/>
                </a:solidFill>
              </a:rPr>
              <a:t>그 이름을 </a:t>
            </a:r>
            <a:r>
              <a:rPr lang="ko-KR" altLang="en-US" b="1" dirty="0" smtClean="0">
                <a:solidFill>
                  <a:srgbClr val="FF0000"/>
                </a:solidFill>
              </a:rPr>
              <a:t>생명 책에서 </a:t>
            </a:r>
            <a:r>
              <a:rPr lang="ko-KR" altLang="en-US" b="1" dirty="0">
                <a:solidFill>
                  <a:srgbClr val="FF0000"/>
                </a:solidFill>
              </a:rPr>
              <a:t>결코 지우지 아니하고</a:t>
            </a:r>
            <a:r>
              <a:rPr lang="ko-KR" altLang="en-US" b="1" dirty="0"/>
              <a:t> 그 이름을 내 아버지 앞과 그의 천사들 앞에서 시인하리라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58661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257829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예수님을 믿지  </a:t>
            </a:r>
            <a:r>
              <a:rPr lang="ko-KR" altLang="en-US" b="1" dirty="0" smtClean="0"/>
              <a:t>않으면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불 못에 던져 집니다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4437112"/>
            <a:ext cx="8784976" cy="245385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요한계시록</a:t>
            </a:r>
            <a:r>
              <a:rPr lang="en-US" altLang="ko-KR" dirty="0" smtClean="0"/>
              <a:t>20:15  </a:t>
            </a:r>
          </a:p>
          <a:p>
            <a:r>
              <a:rPr lang="ko-KR" altLang="en-US" sz="3600" b="1" dirty="0" smtClean="0">
                <a:solidFill>
                  <a:srgbClr val="0070C0"/>
                </a:solidFill>
              </a:rPr>
              <a:t>누구든지 생명 책에 </a:t>
            </a:r>
            <a:r>
              <a:rPr lang="ko-KR" altLang="en-US" sz="3600" b="1" dirty="0">
                <a:solidFill>
                  <a:srgbClr val="0070C0"/>
                </a:solidFill>
              </a:rPr>
              <a:t>기록되지 못한 </a:t>
            </a:r>
            <a:endParaRPr lang="en-US" altLang="ko-KR" sz="3600" b="1" dirty="0" smtClean="0">
              <a:solidFill>
                <a:srgbClr val="0070C0"/>
              </a:solidFill>
            </a:endParaRPr>
          </a:p>
          <a:p>
            <a:r>
              <a:rPr lang="ko-KR" altLang="en-US" sz="3600" b="1" dirty="0" smtClean="0">
                <a:solidFill>
                  <a:srgbClr val="0070C0"/>
                </a:solidFill>
              </a:rPr>
              <a:t>자는</a:t>
            </a:r>
            <a:r>
              <a:rPr lang="en-US" altLang="ko-KR" sz="3600" b="1" dirty="0">
                <a:solidFill>
                  <a:srgbClr val="0070C0"/>
                </a:solidFill>
              </a:rPr>
              <a:t>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불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못에 </a:t>
            </a:r>
            <a:r>
              <a:rPr lang="ko-KR" altLang="en-US" sz="3600" b="1" dirty="0">
                <a:solidFill>
                  <a:srgbClr val="FF0000"/>
                </a:solidFill>
              </a:rPr>
              <a:t>던져지더라</a:t>
            </a:r>
          </a:p>
        </p:txBody>
      </p:sp>
    </p:spTree>
    <p:extLst>
      <p:ext uri="{BB962C8B-B14F-4D97-AF65-F5344CB8AC3E}">
        <p14:creationId xmlns:p14="http://schemas.microsoft.com/office/powerpoint/2010/main" val="16906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567" y="692696"/>
            <a:ext cx="8697913" cy="424847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ko-KR" b="1" dirty="0" smtClean="0">
                <a:solidFill>
                  <a:prstClr val="black"/>
                </a:solidFill>
              </a:rPr>
              <a:t> </a:t>
            </a:r>
            <a:r>
              <a:rPr lang="ko-KR" altLang="en-US" b="1" dirty="0" smtClean="0">
                <a:solidFill>
                  <a:prstClr val="black"/>
                </a:solidFill>
              </a:rPr>
              <a:t> </a:t>
            </a:r>
            <a:r>
              <a:rPr lang="en-US" altLang="ko-KR" b="1" dirty="0">
                <a:solidFill>
                  <a:prstClr val="black"/>
                </a:solidFill>
              </a:rPr>
              <a:t/>
            </a:r>
            <a:br>
              <a:rPr lang="en-US" altLang="ko-KR" b="1" dirty="0">
                <a:solidFill>
                  <a:prstClr val="black"/>
                </a:solidFill>
              </a:rPr>
            </a:br>
            <a:r>
              <a:rPr lang="en-US" altLang="ko-KR" sz="5400" b="1" dirty="0">
                <a:solidFill>
                  <a:prstClr val="black"/>
                </a:solidFill>
              </a:rPr>
              <a:t>2</a:t>
            </a:r>
            <a:r>
              <a:rPr lang="en-US" altLang="ko-KR" sz="5400" b="1" dirty="0" smtClean="0">
                <a:solidFill>
                  <a:prstClr val="black"/>
                </a:solidFill>
              </a:rPr>
              <a:t>. </a:t>
            </a:r>
            <a:r>
              <a:rPr lang="ko-KR" altLang="en-US" sz="5400" b="1" dirty="0" smtClean="0">
                <a:solidFill>
                  <a:prstClr val="black"/>
                </a:solidFill>
              </a:rPr>
              <a:t>나는 너</a:t>
            </a:r>
            <a:r>
              <a:rPr lang="ko-KR" altLang="en-US" sz="5400" b="1" dirty="0">
                <a:solidFill>
                  <a:prstClr val="black"/>
                </a:solidFill>
              </a:rPr>
              <a:t>희</a:t>
            </a:r>
            <a:r>
              <a:rPr lang="ko-KR" altLang="en-US" sz="5400" b="1" dirty="0" smtClean="0">
                <a:solidFill>
                  <a:prstClr val="black"/>
                </a:solidFill>
              </a:rPr>
              <a:t>의 </a:t>
            </a:r>
            <a:r>
              <a:rPr lang="en-US" altLang="ko-KR" sz="5400" b="1" dirty="0" smtClean="0">
                <a:solidFill>
                  <a:prstClr val="black"/>
                </a:solidFill>
              </a:rPr>
              <a:t/>
            </a:r>
            <a:br>
              <a:rPr lang="en-US" altLang="ko-KR" sz="5400" b="1" dirty="0" smtClean="0">
                <a:solidFill>
                  <a:prstClr val="black"/>
                </a:solidFill>
              </a:rPr>
            </a:br>
            <a:r>
              <a:rPr lang="en-US" altLang="ko-KR" sz="5400" b="1" dirty="0">
                <a:solidFill>
                  <a:prstClr val="black"/>
                </a:solidFill>
              </a:rPr>
              <a:t> </a:t>
            </a:r>
            <a:r>
              <a:rPr lang="en-US" altLang="ko-KR" sz="5400" b="1" dirty="0" smtClean="0">
                <a:solidFill>
                  <a:prstClr val="black"/>
                </a:solidFill>
              </a:rPr>
              <a:t>    </a:t>
            </a:r>
            <a:r>
              <a:rPr lang="ko-KR" altLang="en-US" sz="5400" b="1" dirty="0" smtClean="0">
                <a:solidFill>
                  <a:prstClr val="black"/>
                </a:solidFill>
              </a:rPr>
              <a:t>하나님이 </a:t>
            </a:r>
            <a:r>
              <a:rPr lang="ko-KR" altLang="en-US" sz="5400" b="1" dirty="0">
                <a:solidFill>
                  <a:prstClr val="black"/>
                </a:solidFill>
              </a:rPr>
              <a:t>되리라 </a:t>
            </a:r>
            <a:br>
              <a:rPr lang="ko-KR" altLang="en-US" sz="5400" b="1" dirty="0">
                <a:solidFill>
                  <a:prstClr val="black"/>
                </a:solidFill>
              </a:rPr>
            </a:br>
            <a:endParaRPr lang="ko-KR" altLang="en-US" sz="5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5517232"/>
            <a:ext cx="8496944" cy="1152128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이름을 바꿔주시면서 영원히 함께하겠다고 </a:t>
            </a:r>
            <a:endParaRPr lang="en-US" altLang="ko-KR" dirty="0" smtClean="0"/>
          </a:p>
          <a:p>
            <a:r>
              <a:rPr lang="ko-KR" altLang="en-US" dirty="0" smtClean="0"/>
              <a:t>약속을 하십니다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8486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904656"/>
          </a:xfrm>
        </p:spPr>
        <p:txBody>
          <a:bodyPr>
            <a:normAutofit/>
          </a:bodyPr>
          <a:lstStyle/>
          <a:p>
            <a:pPr lvl="0"/>
            <a:endParaRPr lang="en-US" altLang="ko-KR" sz="2800" b="1" dirty="0" smtClean="0">
              <a:solidFill>
                <a:prstClr val="black"/>
              </a:solidFill>
            </a:endParaRPr>
          </a:p>
          <a:p>
            <a:pPr lvl="0"/>
            <a:endParaRPr lang="en-US" altLang="ko-KR" sz="2800" b="1" dirty="0">
              <a:solidFill>
                <a:prstClr val="black"/>
              </a:solidFill>
            </a:endParaRPr>
          </a:p>
          <a:p>
            <a:pPr lvl="0"/>
            <a:r>
              <a:rPr lang="en-US" altLang="ko-KR" b="1" dirty="0" smtClean="0">
                <a:solidFill>
                  <a:prstClr val="black"/>
                </a:solidFill>
              </a:rPr>
              <a:t>6 </a:t>
            </a:r>
            <a:r>
              <a:rPr lang="ko-KR" altLang="en-US" b="1" dirty="0">
                <a:solidFill>
                  <a:srgbClr val="0070C0"/>
                </a:solidFill>
              </a:rPr>
              <a:t>내가 너로 심히 번성하게 하리니 내가 네게서 민족들이 나게 하며 왕들이 네게로부터 나오리라</a:t>
            </a:r>
          </a:p>
          <a:p>
            <a:pPr lvl="0"/>
            <a:r>
              <a:rPr lang="en-US" altLang="ko-KR" b="1" dirty="0">
                <a:solidFill>
                  <a:prstClr val="black"/>
                </a:solidFill>
              </a:rPr>
              <a:t>7 </a:t>
            </a:r>
            <a:r>
              <a:rPr lang="ko-KR" altLang="en-US" b="1" dirty="0">
                <a:solidFill>
                  <a:srgbClr val="0070C0"/>
                </a:solidFill>
              </a:rPr>
              <a:t>내가 내 언약을 나와 너 및 네 대대 후손 사이에 세워서 </a:t>
            </a:r>
            <a:r>
              <a:rPr lang="ko-KR" altLang="en-US" b="1" dirty="0">
                <a:solidFill>
                  <a:prstClr val="black"/>
                </a:solidFill>
              </a:rPr>
              <a:t>영원한 언약을 삼고 너와 네 후손의 하나님이 되리라 </a:t>
            </a:r>
            <a:endParaRPr lang="en-US" altLang="ko-KR" b="1" dirty="0">
              <a:solidFill>
                <a:prstClr val="black"/>
              </a:solidFill>
            </a:endParaRPr>
          </a:p>
          <a:p>
            <a:pPr lvl="0"/>
            <a:r>
              <a:rPr lang="en-US" altLang="ko-KR" b="1" dirty="0">
                <a:solidFill>
                  <a:prstClr val="black"/>
                </a:solidFill>
              </a:rPr>
              <a:t>8 </a:t>
            </a:r>
            <a:r>
              <a:rPr lang="ko-KR" altLang="en-US" b="1" dirty="0">
                <a:solidFill>
                  <a:prstClr val="black"/>
                </a:solidFill>
              </a:rPr>
              <a:t>내가 너와 네 후손에게 네가 거류하는 이 땅 곧 가나안 </a:t>
            </a:r>
            <a:r>
              <a:rPr lang="ko-KR" altLang="en-US" b="1" dirty="0">
                <a:solidFill>
                  <a:srgbClr val="FF0000"/>
                </a:solidFill>
              </a:rPr>
              <a:t>온 땅을 주어 영원한 기업이 되게 하고 나는 그들의 하나님이 되리라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62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84576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sz="4800" dirty="0" err="1" smtClean="0"/>
              <a:t>엡</a:t>
            </a:r>
            <a:r>
              <a:rPr lang="en-US" altLang="ko-KR" sz="4800" dirty="0" smtClean="0"/>
              <a:t>2:8</a:t>
            </a:r>
          </a:p>
          <a:p>
            <a:r>
              <a:rPr lang="ko-KR" altLang="en-US" sz="4800" b="1" dirty="0" smtClean="0"/>
              <a:t>너희가 </a:t>
            </a:r>
            <a:r>
              <a:rPr lang="ko-KR" altLang="en-US" sz="4800" b="1" dirty="0" smtClean="0">
                <a:solidFill>
                  <a:srgbClr val="FF0000"/>
                </a:solidFill>
              </a:rPr>
              <a:t>그 은혜에 의하여 </a:t>
            </a:r>
            <a:endParaRPr lang="en-US" altLang="ko-KR" sz="4800" b="1" dirty="0" smtClean="0">
              <a:solidFill>
                <a:srgbClr val="FF0000"/>
              </a:solidFill>
            </a:endParaRPr>
          </a:p>
          <a:p>
            <a:r>
              <a:rPr lang="ko-KR" altLang="en-US" sz="4800" b="1" dirty="0" smtClean="0">
                <a:solidFill>
                  <a:srgbClr val="0070C0"/>
                </a:solidFill>
              </a:rPr>
              <a:t>믿음으로 말미암아 </a:t>
            </a:r>
            <a:endParaRPr lang="en-US" altLang="ko-KR" sz="4800" b="1" dirty="0" smtClean="0">
              <a:solidFill>
                <a:srgbClr val="0070C0"/>
              </a:solidFill>
            </a:endParaRPr>
          </a:p>
          <a:p>
            <a:r>
              <a:rPr lang="ko-KR" altLang="en-US" sz="4800" b="1" dirty="0" smtClean="0">
                <a:solidFill>
                  <a:srgbClr val="FF0000"/>
                </a:solidFill>
              </a:rPr>
              <a:t>구원을 </a:t>
            </a:r>
            <a:r>
              <a:rPr lang="ko-KR" altLang="en-US" sz="4800" b="1" dirty="0" smtClean="0">
                <a:solidFill>
                  <a:srgbClr val="FF0000"/>
                </a:solidFill>
              </a:rPr>
              <a:t>받았으니</a:t>
            </a:r>
            <a:endParaRPr lang="ko-KR" alt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43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요 </a:t>
            </a:r>
            <a:r>
              <a:rPr lang="en-US" altLang="ko-KR" dirty="0" smtClean="0"/>
              <a:t>3:16</a:t>
            </a:r>
          </a:p>
          <a:p>
            <a:r>
              <a:rPr lang="ko-KR" altLang="en-US" dirty="0"/>
              <a:t> </a:t>
            </a:r>
            <a:r>
              <a:rPr lang="ko-KR" altLang="en-US" sz="4400" b="1" dirty="0">
                <a:solidFill>
                  <a:srgbClr val="FF0000"/>
                </a:solidFill>
              </a:rPr>
              <a:t>하나님이 세상을 이처럼 사랑하사</a:t>
            </a:r>
            <a:r>
              <a:rPr lang="ko-KR" altLang="en-US" sz="4400" b="1" dirty="0"/>
              <a:t> </a:t>
            </a:r>
            <a:r>
              <a:rPr lang="ko-KR" altLang="en-US" sz="4400" b="1" dirty="0">
                <a:solidFill>
                  <a:srgbClr val="0070C0"/>
                </a:solidFill>
              </a:rPr>
              <a:t>독생자를 주셨으니 </a:t>
            </a:r>
            <a:endParaRPr lang="en-US" altLang="ko-KR" sz="4400" b="1" dirty="0" smtClean="0">
              <a:solidFill>
                <a:srgbClr val="0070C0"/>
              </a:solidFill>
            </a:endParaRPr>
          </a:p>
          <a:p>
            <a:r>
              <a:rPr lang="ko-KR" altLang="en-US" sz="4400" b="1" dirty="0" smtClean="0">
                <a:solidFill>
                  <a:srgbClr val="00B050"/>
                </a:solidFill>
              </a:rPr>
              <a:t>이는 </a:t>
            </a:r>
            <a:r>
              <a:rPr lang="ko-KR" altLang="en-US" sz="4400" b="1" dirty="0">
                <a:solidFill>
                  <a:srgbClr val="00B050"/>
                </a:solidFill>
              </a:rPr>
              <a:t>그를 믿는 </a:t>
            </a:r>
            <a:r>
              <a:rPr lang="ko-KR" altLang="en-US" sz="4400" b="1" dirty="0" smtClean="0">
                <a:solidFill>
                  <a:srgbClr val="00B050"/>
                </a:solidFill>
              </a:rPr>
              <a:t>자마다</a:t>
            </a:r>
            <a:endParaRPr lang="en-US" altLang="ko-KR" sz="4400" b="1" dirty="0" smtClean="0">
              <a:solidFill>
                <a:srgbClr val="00B050"/>
              </a:solidFill>
            </a:endParaRPr>
          </a:p>
          <a:p>
            <a:r>
              <a:rPr lang="ko-KR" altLang="en-US" sz="4400" b="1" dirty="0" smtClean="0"/>
              <a:t> </a:t>
            </a:r>
            <a:r>
              <a:rPr lang="ko-KR" altLang="en-US" sz="4400" b="1" dirty="0">
                <a:solidFill>
                  <a:srgbClr val="00B050"/>
                </a:solidFill>
              </a:rPr>
              <a:t>멸망하지 않고 </a:t>
            </a:r>
            <a:endParaRPr lang="en-US" altLang="ko-KR" sz="4400" b="1" dirty="0" smtClean="0">
              <a:solidFill>
                <a:srgbClr val="00B050"/>
              </a:solidFill>
            </a:endParaRPr>
          </a:p>
          <a:p>
            <a:r>
              <a:rPr lang="ko-KR" altLang="en-US" sz="4400" b="1" dirty="0" smtClean="0">
                <a:solidFill>
                  <a:srgbClr val="FF0000"/>
                </a:solidFill>
              </a:rPr>
              <a:t>영생을 </a:t>
            </a:r>
            <a:r>
              <a:rPr lang="ko-KR" altLang="en-US" sz="4400" b="1" dirty="0">
                <a:solidFill>
                  <a:srgbClr val="FF0000"/>
                </a:solidFill>
              </a:rPr>
              <a:t>얻게 하려 하심이라</a:t>
            </a:r>
          </a:p>
          <a:p>
            <a:endParaRPr lang="ko-KR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8609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벧전</a:t>
            </a:r>
            <a:r>
              <a:rPr lang="ko-KR" altLang="en-US" dirty="0" smtClean="0"/>
              <a:t> </a:t>
            </a:r>
            <a:r>
              <a:rPr lang="en-US" altLang="ko-KR" dirty="0" smtClean="0"/>
              <a:t>1: 4</a:t>
            </a:r>
          </a:p>
          <a:p>
            <a:r>
              <a:rPr lang="ko-KR" altLang="en-US" sz="4400" b="1" dirty="0">
                <a:solidFill>
                  <a:srgbClr val="0070C0"/>
                </a:solidFill>
              </a:rPr>
              <a:t>썩지 않고 더럽지 않고 쇠하지 아니하는 </a:t>
            </a:r>
            <a:endParaRPr lang="en-US" altLang="ko-KR" sz="4400" b="1" dirty="0" smtClean="0">
              <a:solidFill>
                <a:srgbClr val="0070C0"/>
              </a:solidFill>
            </a:endParaRPr>
          </a:p>
          <a:p>
            <a:r>
              <a:rPr lang="ko-KR" altLang="en-US" sz="4400" b="1" dirty="0" smtClean="0">
                <a:solidFill>
                  <a:srgbClr val="7030A0"/>
                </a:solidFill>
              </a:rPr>
              <a:t>유업을 </a:t>
            </a:r>
            <a:r>
              <a:rPr lang="ko-KR" altLang="en-US" sz="4400" b="1" dirty="0">
                <a:solidFill>
                  <a:srgbClr val="7030A0"/>
                </a:solidFill>
              </a:rPr>
              <a:t>잇게 하시나니 </a:t>
            </a:r>
            <a:endParaRPr lang="en-US" altLang="ko-KR" sz="4400" b="1" dirty="0" smtClean="0">
              <a:solidFill>
                <a:srgbClr val="7030A0"/>
              </a:solidFill>
            </a:endParaRPr>
          </a:p>
          <a:p>
            <a:r>
              <a:rPr lang="ko-KR" altLang="en-US" sz="4400" b="1" dirty="0" smtClean="0">
                <a:solidFill>
                  <a:srgbClr val="FF0000"/>
                </a:solidFill>
              </a:rPr>
              <a:t>곧 </a:t>
            </a:r>
            <a:r>
              <a:rPr lang="ko-KR" altLang="en-US" sz="4400" b="1" dirty="0">
                <a:solidFill>
                  <a:srgbClr val="FF0000"/>
                </a:solidFill>
              </a:rPr>
              <a:t>너희를 위하여 하늘에 간직하신 것이라</a:t>
            </a:r>
          </a:p>
          <a:p>
            <a:endParaRPr lang="ko-KR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397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784976" cy="432048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6600" b="1" dirty="0" smtClean="0"/>
              <a:t>3. </a:t>
            </a:r>
            <a:r>
              <a:rPr lang="ko-KR" altLang="en-US" sz="6600" b="1" dirty="0" smtClean="0"/>
              <a:t>할례를 </a:t>
            </a:r>
            <a:r>
              <a:rPr lang="ko-KR" altLang="en-US" sz="6600" b="1" dirty="0" smtClean="0"/>
              <a:t>받으라 </a:t>
            </a:r>
            <a:r>
              <a:rPr lang="en-US" altLang="ko-KR" sz="6600" b="1" dirty="0" smtClean="0"/>
              <a:t/>
            </a:r>
            <a:br>
              <a:rPr lang="en-US" altLang="ko-KR" sz="6600" b="1" dirty="0" smtClean="0"/>
            </a:b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창</a:t>
            </a:r>
            <a:r>
              <a:rPr lang="en-US" altLang="ko-KR" dirty="0" smtClean="0"/>
              <a:t>17:9-11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5517232"/>
            <a:ext cx="8640960" cy="1152128"/>
          </a:xfrm>
        </p:spPr>
        <p:txBody>
          <a:bodyPr>
            <a:normAutofit fontScale="70000" lnSpcReduction="20000"/>
          </a:bodyPr>
          <a:lstStyle/>
          <a:p>
            <a:endParaRPr lang="ko-KR" altLang="en-US" dirty="0" smtClean="0"/>
          </a:p>
          <a:p>
            <a:r>
              <a:rPr lang="ko-KR" altLang="en-US" dirty="0" smtClean="0"/>
              <a:t>남자는 난지 팔일 만에 다 할례를 받아</a:t>
            </a:r>
            <a:endParaRPr lang="en-US" altLang="ko-KR" dirty="0" smtClean="0"/>
          </a:p>
          <a:p>
            <a:r>
              <a:rPr lang="ko-KR" altLang="en-US" dirty="0" smtClean="0"/>
              <a:t> 영원한 언약의 표징을 세우리라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028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ko-KR" altLang="en-US" sz="3200" b="1" dirty="0" smtClean="0"/>
              <a:t>사도신경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6093296"/>
          </a:xfrm>
        </p:spPr>
        <p:txBody>
          <a:bodyPr>
            <a:normAutofit fontScale="92500" lnSpcReduction="20000"/>
          </a:bodyPr>
          <a:lstStyle/>
          <a:p>
            <a:pPr lvl="0"/>
            <a:endParaRPr lang="en-US" altLang="ko-KR" sz="2800" b="1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2800" b="1" dirty="0" smtClean="0">
                <a:solidFill>
                  <a:prstClr val="black"/>
                </a:solidFill>
              </a:rPr>
              <a:t>전능하사 </a:t>
            </a:r>
            <a:r>
              <a:rPr lang="ko-KR" altLang="en-US" sz="2800" b="1" dirty="0">
                <a:solidFill>
                  <a:prstClr val="black"/>
                </a:solidFill>
              </a:rPr>
              <a:t>천지를 만드신 하나님 아버지를 내가 믿사오며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그 외아들 우리 주 예수 그리스도를 믿사오니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이는 성령으로 잉태하사</a:t>
            </a:r>
            <a:endParaRPr lang="en-US" altLang="ko-KR" sz="2800" b="1" dirty="0">
              <a:solidFill>
                <a:prstClr val="black"/>
              </a:solidFill>
            </a:endParaRP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 동정녀 마리아에게</a:t>
            </a:r>
            <a:r>
              <a:rPr lang="en-US" altLang="ko-KR" sz="2800" b="1" dirty="0">
                <a:solidFill>
                  <a:prstClr val="black"/>
                </a:solidFill>
              </a:rPr>
              <a:t> </a:t>
            </a:r>
            <a:r>
              <a:rPr lang="ko-KR" altLang="en-US" sz="2800" b="1" dirty="0">
                <a:solidFill>
                  <a:prstClr val="black"/>
                </a:solidFill>
              </a:rPr>
              <a:t>나시고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「</a:t>
            </a:r>
            <a:r>
              <a:rPr lang="ko-KR" altLang="en-US" sz="2800" b="1" dirty="0" err="1">
                <a:solidFill>
                  <a:prstClr val="black"/>
                </a:solidFill>
              </a:rPr>
              <a:t>본디오</a:t>
            </a:r>
            <a:r>
              <a:rPr lang="ko-KR" altLang="en-US" sz="2800" b="1" dirty="0">
                <a:solidFill>
                  <a:prstClr val="black"/>
                </a:solidFill>
              </a:rPr>
              <a:t> 빌라도」에게 고난을 받으사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십자가에 못박혀 죽으시고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장사한 지 사흘 만에 죽은 자 가운데서 다시 살아나시며</a:t>
            </a:r>
            <a:r>
              <a:rPr lang="en-US" altLang="ko-KR" sz="2800" b="1" dirty="0">
                <a:solidFill>
                  <a:prstClr val="black"/>
                </a:solidFill>
              </a:rPr>
              <a:t>,</a:t>
            </a:r>
          </a:p>
          <a:p>
            <a:pPr lvl="0"/>
            <a:r>
              <a:rPr lang="en-US" altLang="ko-KR" sz="2800" b="1" dirty="0">
                <a:solidFill>
                  <a:prstClr val="black"/>
                </a:solidFill>
              </a:rPr>
              <a:t> </a:t>
            </a:r>
            <a:r>
              <a:rPr lang="ko-KR" altLang="en-US" sz="2800" b="1" dirty="0">
                <a:solidFill>
                  <a:prstClr val="black"/>
                </a:solidFill>
              </a:rPr>
              <a:t>하늘에 오르사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전능하신 하나님 우편에 앉아 계시다가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저리로서 </a:t>
            </a:r>
            <a:endParaRPr lang="en-US" altLang="ko-KR" sz="2800" b="1" dirty="0">
              <a:solidFill>
                <a:prstClr val="black"/>
              </a:solidFill>
            </a:endParaRP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산 자와 죽은 자를 심판하러 오시리라</a:t>
            </a:r>
            <a:r>
              <a:rPr lang="en-US" altLang="ko-KR" sz="2800" b="1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n-US" altLang="ko-KR" sz="2800" b="1" dirty="0">
                <a:solidFill>
                  <a:prstClr val="black"/>
                </a:solidFill>
              </a:rPr>
              <a:t> </a:t>
            </a:r>
            <a:r>
              <a:rPr lang="ko-KR" altLang="en-US" sz="2800" b="1" dirty="0">
                <a:solidFill>
                  <a:prstClr val="black"/>
                </a:solidFill>
              </a:rPr>
              <a:t>성령을 믿사오며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거룩한 공회와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성도가 서로 교통하는 것과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죄를 사하여 주시는 것과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</a:p>
          <a:p>
            <a:pPr lvl="0"/>
            <a:r>
              <a:rPr lang="ko-KR" altLang="en-US" sz="2800" b="1" dirty="0">
                <a:solidFill>
                  <a:prstClr val="black"/>
                </a:solidFill>
              </a:rPr>
              <a:t>몸이 다시 사는 것과</a:t>
            </a:r>
            <a:r>
              <a:rPr lang="en-US" altLang="ko-KR" sz="2800" b="1" dirty="0">
                <a:solidFill>
                  <a:prstClr val="black"/>
                </a:solidFill>
              </a:rPr>
              <a:t>, </a:t>
            </a:r>
            <a:r>
              <a:rPr lang="ko-KR" altLang="en-US" sz="2800" b="1" dirty="0">
                <a:solidFill>
                  <a:prstClr val="black"/>
                </a:solidFill>
              </a:rPr>
              <a:t>영원히 사는 것을 믿사옵나이다</a:t>
            </a:r>
            <a:r>
              <a:rPr lang="en-US" altLang="ko-KR" sz="2800" b="1" dirty="0">
                <a:solidFill>
                  <a:prstClr val="black"/>
                </a:solidFill>
              </a:rPr>
              <a:t>. </a:t>
            </a:r>
            <a:endParaRPr lang="en-US" altLang="ko-KR" sz="2800" b="1" dirty="0" smtClean="0">
              <a:solidFill>
                <a:prstClr val="black"/>
              </a:solidFill>
            </a:endParaRPr>
          </a:p>
          <a:p>
            <a:pPr lvl="0"/>
            <a:r>
              <a:rPr lang="ko-KR" altLang="en-US" sz="2800" b="1" dirty="0" smtClean="0">
                <a:solidFill>
                  <a:prstClr val="black"/>
                </a:solidFill>
              </a:rPr>
              <a:t>아멘</a:t>
            </a:r>
            <a:r>
              <a:rPr lang="en-US" altLang="ko-KR" sz="2800" b="1" dirty="0">
                <a:solidFill>
                  <a:prstClr val="black"/>
                </a:solidFill>
              </a:rPr>
              <a:t>.</a:t>
            </a:r>
            <a:endParaRPr lang="ko-KR" altLang="en-US" sz="2800" b="1" dirty="0">
              <a:solidFill>
                <a:prstClr val="black"/>
              </a:solidFill>
            </a:endParaRPr>
          </a:p>
          <a:p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6600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904656"/>
          </a:xfrm>
        </p:spPr>
        <p:txBody>
          <a:bodyPr>
            <a:normAutofit lnSpcReduction="10000"/>
          </a:bodyPr>
          <a:lstStyle/>
          <a:p>
            <a:endParaRPr lang="ko-KR" altLang="en-US" dirty="0" smtClean="0"/>
          </a:p>
          <a:p>
            <a:endParaRPr lang="en-US" altLang="ko-KR" b="1" dirty="0" smtClean="0"/>
          </a:p>
          <a:p>
            <a:r>
              <a:rPr lang="en-US" altLang="ko-KR" b="1" dirty="0" smtClean="0"/>
              <a:t>9 </a:t>
            </a:r>
            <a:r>
              <a:rPr lang="ko-KR" altLang="en-US" b="1" dirty="0" smtClean="0"/>
              <a:t>하나님이 또 아브라함에게 이르시되 </a:t>
            </a:r>
            <a:endParaRPr lang="en-US" altLang="ko-KR" b="1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그런즉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너는 내 언약을 지키고 네 후손도 대대로 지키라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en-US" altLang="ko-KR" b="1" dirty="0" smtClean="0"/>
              <a:t>10 </a:t>
            </a:r>
            <a:r>
              <a:rPr lang="ko-KR" altLang="en-US" b="1" dirty="0" smtClean="0">
                <a:solidFill>
                  <a:srgbClr val="0070C0"/>
                </a:solidFill>
              </a:rPr>
              <a:t>너희 중 남자는 다 할례를 받으라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ko-KR" altLang="en-US" b="1" dirty="0" smtClean="0"/>
              <a:t> </a:t>
            </a:r>
            <a:r>
              <a:rPr lang="ko-KR" altLang="en-US" b="1" dirty="0" smtClean="0">
                <a:solidFill>
                  <a:srgbClr val="00B050"/>
                </a:solidFill>
              </a:rPr>
              <a:t>이것이 나와 너희와 너희 후손 사이에 지킬 내 언약이니라</a:t>
            </a:r>
            <a:r>
              <a:rPr lang="en-US" altLang="ko-KR" b="1" dirty="0" smtClean="0">
                <a:solidFill>
                  <a:srgbClr val="00B050"/>
                </a:solidFill>
              </a:rPr>
              <a:t>. </a:t>
            </a:r>
          </a:p>
          <a:p>
            <a:r>
              <a:rPr lang="en-US" altLang="ko-KR" b="1" dirty="0" smtClean="0"/>
              <a:t>11 </a:t>
            </a:r>
            <a:r>
              <a:rPr lang="ko-KR" altLang="en-US" b="1" dirty="0" smtClean="0"/>
              <a:t>너희는 포피를 베어라 이것이</a:t>
            </a:r>
            <a:endParaRPr lang="en-US" altLang="ko-KR" b="1" dirty="0" smtClean="0"/>
          </a:p>
          <a:p>
            <a:r>
              <a:rPr lang="ko-KR" altLang="en-US" b="1" dirty="0" smtClean="0"/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나와 너희 사이의 언약의 표징이니라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166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93022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할례는 그리스도 안에서 새 언약으로 이어집니다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2420888"/>
            <a:ext cx="8640960" cy="4248472"/>
          </a:xfrm>
        </p:spPr>
        <p:txBody>
          <a:bodyPr/>
          <a:lstStyle/>
          <a:p>
            <a:r>
              <a:rPr lang="ko-KR" altLang="en-US" dirty="0" err="1" smtClean="0"/>
              <a:t>골로새서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2:11-12</a:t>
            </a:r>
          </a:p>
          <a:p>
            <a:r>
              <a:rPr lang="en-US" altLang="ko-KR" b="1" dirty="0" smtClean="0"/>
              <a:t>11  </a:t>
            </a:r>
            <a:r>
              <a:rPr lang="ko-KR" altLang="en-US" b="1" dirty="0">
                <a:solidFill>
                  <a:srgbClr val="0070C0"/>
                </a:solidFill>
              </a:rPr>
              <a:t>또 그 안에서 너희가 손으로 하지 아니한 할례를 받았으니 </a:t>
            </a:r>
            <a:r>
              <a:rPr lang="ko-KR" altLang="en-US" b="1" dirty="0">
                <a:solidFill>
                  <a:srgbClr val="7030A0"/>
                </a:solidFill>
              </a:rPr>
              <a:t>곧 육의 몸을 벗는 것이요 </a:t>
            </a:r>
            <a:r>
              <a:rPr lang="ko-KR" altLang="en-US" b="1" dirty="0">
                <a:solidFill>
                  <a:srgbClr val="FF0000"/>
                </a:solidFill>
              </a:rPr>
              <a:t>그리스도의 할례니라</a:t>
            </a:r>
          </a:p>
          <a:p>
            <a:pPr marL="0" indent="0">
              <a:buNone/>
            </a:pPr>
            <a:r>
              <a:rPr lang="en-US" altLang="ko-KR" b="1" dirty="0" smtClean="0"/>
              <a:t>12  </a:t>
            </a:r>
            <a:r>
              <a:rPr lang="ko-KR" altLang="en-US" b="1" dirty="0">
                <a:solidFill>
                  <a:srgbClr val="FF0000"/>
                </a:solidFill>
              </a:rPr>
              <a:t>너희가 세례로 그리스도와 함께 장사되고 </a:t>
            </a:r>
            <a:r>
              <a:rPr lang="ko-KR" altLang="en-US" b="1" dirty="0"/>
              <a:t>또 죽은 자들 가운데서 그를 일으키신 하나님의 역사를 </a:t>
            </a:r>
            <a:r>
              <a:rPr lang="ko-KR" altLang="en-US" b="1" dirty="0">
                <a:solidFill>
                  <a:srgbClr val="00B050"/>
                </a:solidFill>
              </a:rPr>
              <a:t>믿음으로 말미암아 그 안에서 함께 일으키심을 받았느니라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777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할례의 언약은 예수님의 성찬의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언약으로 이어집니다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284984"/>
            <a:ext cx="8784976" cy="3312368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/>
              <a:t>[</a:t>
            </a:r>
            <a:r>
              <a:rPr lang="ko-KR" altLang="en-US" dirty="0"/>
              <a:t>고전 </a:t>
            </a:r>
            <a:r>
              <a:rPr lang="en-US" altLang="ko-KR" dirty="0"/>
              <a:t>11:25] </a:t>
            </a:r>
          </a:p>
          <a:p>
            <a:r>
              <a:rPr lang="ko-KR" altLang="en-US" sz="4400" b="1" dirty="0"/>
              <a:t>식후에 또한 이와 같이 잔을 가지시고 </a:t>
            </a:r>
            <a:r>
              <a:rPr lang="ko-KR" altLang="en-US" sz="4400" b="1" dirty="0">
                <a:solidFill>
                  <a:srgbClr val="FF0000"/>
                </a:solidFill>
              </a:rPr>
              <a:t>가라사대</a:t>
            </a:r>
            <a:r>
              <a:rPr lang="ko-KR" altLang="en-US" sz="4400" b="1" dirty="0"/>
              <a:t> </a:t>
            </a:r>
            <a:endParaRPr lang="en-US" altLang="ko-KR" sz="4400" b="1" dirty="0" smtClean="0"/>
          </a:p>
          <a:p>
            <a:r>
              <a:rPr lang="ko-KR" altLang="en-US" sz="4400" b="1" dirty="0" smtClean="0">
                <a:solidFill>
                  <a:srgbClr val="FF0000"/>
                </a:solidFill>
              </a:rPr>
              <a:t>이 </a:t>
            </a:r>
            <a:r>
              <a:rPr lang="ko-KR" altLang="en-US" sz="4400" b="1" dirty="0">
                <a:solidFill>
                  <a:srgbClr val="FF0000"/>
                </a:solidFill>
              </a:rPr>
              <a:t>잔은 내 피로 세운 새 언약이니</a:t>
            </a:r>
            <a:r>
              <a:rPr lang="ko-KR" altLang="en-US" sz="4400" b="1" dirty="0"/>
              <a:t> </a:t>
            </a:r>
            <a:endParaRPr lang="en-US" altLang="ko-KR" sz="4400" b="1" dirty="0" smtClean="0"/>
          </a:p>
          <a:p>
            <a:r>
              <a:rPr lang="ko-KR" altLang="en-US" sz="4400" b="1" dirty="0" smtClean="0">
                <a:solidFill>
                  <a:srgbClr val="0070C0"/>
                </a:solidFill>
              </a:rPr>
              <a:t>이것을 </a:t>
            </a:r>
            <a:r>
              <a:rPr lang="ko-KR" altLang="en-US" sz="4400" b="1" dirty="0">
                <a:solidFill>
                  <a:srgbClr val="0070C0"/>
                </a:solidFill>
              </a:rPr>
              <a:t>행하여 마실 </a:t>
            </a:r>
            <a:r>
              <a:rPr lang="ko-KR" altLang="en-US" sz="4400" b="1" dirty="0" smtClean="0">
                <a:solidFill>
                  <a:srgbClr val="0070C0"/>
                </a:solidFill>
              </a:rPr>
              <a:t>때마다</a:t>
            </a:r>
            <a:endParaRPr lang="en-US" altLang="ko-KR" sz="4400" b="1" dirty="0" smtClean="0">
              <a:solidFill>
                <a:srgbClr val="0070C0"/>
              </a:solidFill>
            </a:endParaRPr>
          </a:p>
          <a:p>
            <a:r>
              <a:rPr lang="ko-KR" altLang="en-US" sz="4400" b="1" dirty="0" smtClean="0">
                <a:solidFill>
                  <a:srgbClr val="0070C0"/>
                </a:solidFill>
              </a:rPr>
              <a:t> </a:t>
            </a:r>
            <a:r>
              <a:rPr lang="ko-KR" altLang="en-US" sz="4400" b="1" dirty="0">
                <a:solidFill>
                  <a:srgbClr val="FF0000"/>
                </a:solidFill>
              </a:rPr>
              <a:t>나를 기념하라 하셨으니</a:t>
            </a:r>
          </a:p>
        </p:txBody>
      </p:sp>
    </p:spTree>
    <p:extLst>
      <p:ext uri="{BB962C8B-B14F-4D97-AF65-F5344CB8AC3E}">
        <p14:creationId xmlns:p14="http://schemas.microsoft.com/office/powerpoint/2010/main" val="170174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  <a:solidFill>
            <a:srgbClr val="FFFF00"/>
          </a:solidFill>
        </p:spPr>
        <p:txBody>
          <a:bodyPr/>
          <a:lstStyle/>
          <a:p>
            <a:r>
              <a:rPr lang="ko-KR" altLang="en-US" b="1" dirty="0" smtClean="0"/>
              <a:t> 참된 할례는 마음에 하라</a:t>
            </a:r>
            <a:r>
              <a:rPr lang="en-US" altLang="ko-KR" b="1" dirty="0" smtClean="0"/>
              <a:t>?</a:t>
            </a:r>
            <a:r>
              <a:rPr lang="ko-KR" altLang="en-US" b="1" dirty="0" smtClean="0"/>
              <a:t>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212976"/>
            <a:ext cx="8435280" cy="33843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롬 </a:t>
            </a:r>
            <a:r>
              <a:rPr lang="en-US" altLang="ko-KR" dirty="0" smtClean="0"/>
              <a:t>2: 28-29</a:t>
            </a:r>
          </a:p>
          <a:p>
            <a:r>
              <a:rPr lang="en-US" altLang="ko-KR" b="1" dirty="0" smtClean="0"/>
              <a:t> </a:t>
            </a:r>
            <a:r>
              <a:rPr lang="ko-KR" altLang="en-US" b="1" dirty="0"/>
              <a:t>무릇 표면적 유대인이 유대인이 아니요 표면적 육신의 할례가 할례가 아니니라</a:t>
            </a:r>
          </a:p>
          <a:p>
            <a:pPr marL="0" indent="0">
              <a:buNone/>
            </a:pPr>
            <a:r>
              <a:rPr lang="en-US" altLang="ko-KR" b="1" dirty="0" smtClean="0"/>
              <a:t> </a:t>
            </a:r>
            <a:r>
              <a:rPr lang="ko-KR" altLang="en-US" b="1" dirty="0"/>
              <a:t>오직 이면적 유대인이 유대인이며 </a:t>
            </a: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할례는 </a:t>
            </a:r>
            <a:r>
              <a:rPr lang="ko-KR" altLang="en-US" b="1" dirty="0">
                <a:solidFill>
                  <a:srgbClr val="FF0000"/>
                </a:solidFill>
              </a:rPr>
              <a:t>마음에 </a:t>
            </a:r>
            <a:r>
              <a:rPr lang="ko-KR" altLang="en-US" b="1" dirty="0" smtClean="0">
                <a:solidFill>
                  <a:srgbClr val="FF0000"/>
                </a:solidFill>
              </a:rPr>
              <a:t>할지니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91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고후</a:t>
            </a:r>
            <a:r>
              <a:rPr lang="ko-KR" altLang="en-US" dirty="0" smtClean="0"/>
              <a:t> </a:t>
            </a:r>
            <a:r>
              <a:rPr lang="en-US" altLang="ko-KR" dirty="0" smtClean="0"/>
              <a:t>1:20</a:t>
            </a:r>
          </a:p>
          <a:p>
            <a:r>
              <a:rPr lang="ko-KR" altLang="en-US" dirty="0"/>
              <a:t> </a:t>
            </a:r>
            <a:r>
              <a:rPr lang="ko-KR" altLang="en-US" sz="4800" b="1" dirty="0">
                <a:solidFill>
                  <a:srgbClr val="FF0000"/>
                </a:solidFill>
              </a:rPr>
              <a:t>하나님의 약속은 얼마든지 그리스도 안에서 예가 되니 </a:t>
            </a:r>
            <a:r>
              <a:rPr lang="ko-KR" altLang="en-US" sz="4800" b="1" dirty="0"/>
              <a:t>그런즉 그로 말미암아 우리가 </a:t>
            </a:r>
            <a:r>
              <a:rPr lang="ko-KR" altLang="en-US" sz="4800" b="1" dirty="0">
                <a:solidFill>
                  <a:srgbClr val="0070C0"/>
                </a:solidFill>
              </a:rPr>
              <a:t>아멘 하여 하나님께 영광을 돌리게 되느니라</a:t>
            </a:r>
          </a:p>
          <a:p>
            <a:endParaRPr lang="ko-KR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83744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9036496" cy="374441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altLang="ko-KR" sz="4800" b="1" dirty="0" smtClean="0"/>
              <a:t/>
            </a:r>
            <a:br>
              <a:rPr lang="en-US" altLang="ko-KR" sz="4800" b="1" dirty="0" smtClean="0"/>
            </a:br>
            <a:r>
              <a:rPr lang="en-US" altLang="ko-KR" sz="4800" b="1" dirty="0"/>
              <a:t/>
            </a:r>
            <a:br>
              <a:rPr lang="en-US" altLang="ko-KR" sz="4800" b="1" dirty="0"/>
            </a:br>
            <a:r>
              <a:rPr lang="en-US" altLang="ko-KR" sz="4800" b="1" dirty="0" smtClean="0"/>
              <a:t/>
            </a:r>
            <a:br>
              <a:rPr lang="en-US" altLang="ko-KR" sz="4800" b="1" dirty="0" smtClean="0"/>
            </a:br>
            <a:r>
              <a:rPr lang="en-US" altLang="ko-KR" sz="6700" b="1" dirty="0" smtClean="0"/>
              <a:t>4</a:t>
            </a:r>
            <a:r>
              <a:rPr lang="en-US" altLang="ko-KR" sz="6700" b="1" dirty="0" smtClean="0"/>
              <a:t>. </a:t>
            </a:r>
            <a:r>
              <a:rPr lang="ko-KR" altLang="en-US" sz="6700" b="1" dirty="0" smtClean="0"/>
              <a:t>말씀을 믿지 </a:t>
            </a:r>
            <a:r>
              <a:rPr lang="en-US" altLang="ko-KR" sz="6700" b="1" dirty="0" smtClean="0"/>
              <a:t/>
            </a:r>
            <a:br>
              <a:rPr lang="en-US" altLang="ko-KR" sz="6700" b="1" dirty="0" smtClean="0"/>
            </a:br>
            <a:r>
              <a:rPr lang="en-US" altLang="ko-KR" sz="6700" b="1" dirty="0" smtClean="0"/>
              <a:t>   </a:t>
            </a:r>
            <a:r>
              <a:rPr lang="ko-KR" altLang="en-US" sz="6700" b="1" dirty="0" smtClean="0"/>
              <a:t>못합니다 </a:t>
            </a:r>
            <a:r>
              <a:rPr lang="en-US" altLang="ko-KR" sz="6700" b="1" dirty="0" smtClean="0"/>
              <a:t/>
            </a:r>
            <a:br>
              <a:rPr lang="en-US" altLang="ko-KR" sz="6700" b="1" dirty="0" smtClean="0"/>
            </a:br>
            <a:endParaRPr lang="ko-KR" altLang="en-US" sz="67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4437112"/>
            <a:ext cx="9036496" cy="223224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ko-KR" altLang="en-US" dirty="0">
                <a:solidFill>
                  <a:srgbClr val="0070C0"/>
                </a:solidFill>
              </a:rPr>
              <a:t>창</a:t>
            </a:r>
            <a:r>
              <a:rPr lang="en-US" altLang="ko-KR" dirty="0">
                <a:solidFill>
                  <a:srgbClr val="0070C0"/>
                </a:solidFill>
              </a:rPr>
              <a:t>17: 24 </a:t>
            </a:r>
          </a:p>
          <a:p>
            <a:pPr lvl="0"/>
            <a:r>
              <a:rPr lang="ko-KR" altLang="en-US" sz="4000" b="1" dirty="0"/>
              <a:t>아브라함이</a:t>
            </a:r>
          </a:p>
          <a:p>
            <a:pPr lvl="0"/>
            <a:r>
              <a:rPr lang="ko-KR" altLang="en-US" sz="4000" b="1" dirty="0"/>
              <a:t> 그의 포피를 벤 때는 </a:t>
            </a:r>
          </a:p>
          <a:p>
            <a:pPr lvl="0"/>
            <a:r>
              <a:rPr lang="ko-KR" altLang="en-US" sz="4000" b="1" dirty="0">
                <a:solidFill>
                  <a:srgbClr val="FF0000"/>
                </a:solidFill>
              </a:rPr>
              <a:t>구십구 세였고 </a:t>
            </a:r>
          </a:p>
          <a:p>
            <a:pPr lvl="0"/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3919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960440"/>
          </a:xfrm>
        </p:spPr>
        <p:txBody>
          <a:bodyPr>
            <a:normAutofit/>
          </a:bodyPr>
          <a:lstStyle/>
          <a:p>
            <a:pPr lvl="0"/>
            <a:r>
              <a:rPr lang="en-US" altLang="ko-KR" sz="2700" b="1" dirty="0">
                <a:solidFill>
                  <a:srgbClr val="0070C0"/>
                </a:solidFill>
              </a:rPr>
              <a:t>17 </a:t>
            </a:r>
            <a:r>
              <a:rPr lang="ko-KR" altLang="en-US" sz="2700" b="1" dirty="0">
                <a:solidFill>
                  <a:srgbClr val="0070C0"/>
                </a:solidFill>
              </a:rPr>
              <a:t>아브라함이 엎드려 웃으며 마음속으로 이르되</a:t>
            </a:r>
            <a:endParaRPr lang="en-US" altLang="ko-KR" sz="2700" b="1" dirty="0">
              <a:solidFill>
                <a:srgbClr val="0070C0"/>
              </a:solidFill>
            </a:endParaRPr>
          </a:p>
          <a:p>
            <a:pPr lvl="0"/>
            <a:r>
              <a:rPr lang="ko-KR" altLang="en-US" sz="2700" dirty="0">
                <a:solidFill>
                  <a:prstClr val="black"/>
                </a:solidFill>
              </a:rPr>
              <a:t> </a:t>
            </a:r>
            <a:r>
              <a:rPr lang="ko-KR" altLang="en-US" sz="2700" b="1" dirty="0">
                <a:solidFill>
                  <a:srgbClr val="FF0000"/>
                </a:solidFill>
              </a:rPr>
              <a:t>백 세 된 사람이 어찌 자식을 낳을까</a:t>
            </a:r>
            <a:endParaRPr lang="en-US" altLang="ko-KR" sz="2700" b="1" dirty="0">
              <a:solidFill>
                <a:srgbClr val="FF0000"/>
              </a:solidFill>
            </a:endParaRPr>
          </a:p>
          <a:p>
            <a:pPr lvl="0"/>
            <a:r>
              <a:rPr lang="ko-KR" altLang="en-US" sz="2700" b="1" dirty="0">
                <a:solidFill>
                  <a:srgbClr val="FF0000"/>
                </a:solidFill>
              </a:rPr>
              <a:t> 사라는 구십 세니 어찌 출산하리요 하고 </a:t>
            </a:r>
            <a:endParaRPr lang="en-US" altLang="ko-KR" sz="2700" b="1" dirty="0">
              <a:solidFill>
                <a:srgbClr val="FF0000"/>
              </a:solidFill>
            </a:endParaRPr>
          </a:p>
          <a:p>
            <a:pPr lvl="0"/>
            <a:endParaRPr lang="en-US" altLang="ko-KR" sz="2700" dirty="0">
              <a:solidFill>
                <a:prstClr val="black"/>
              </a:solidFill>
            </a:endParaRPr>
          </a:p>
          <a:p>
            <a:pPr lvl="0"/>
            <a:r>
              <a:rPr lang="en-US" altLang="ko-KR" sz="2700" dirty="0">
                <a:solidFill>
                  <a:prstClr val="black"/>
                </a:solidFill>
              </a:rPr>
              <a:t>18 </a:t>
            </a:r>
            <a:r>
              <a:rPr lang="ko-KR" altLang="en-US" sz="2700" dirty="0">
                <a:solidFill>
                  <a:prstClr val="black"/>
                </a:solidFill>
              </a:rPr>
              <a:t>아브라함이 이에 하나님께 아뢰되</a:t>
            </a:r>
            <a:endParaRPr lang="en-US" altLang="ko-KR" sz="2700" dirty="0">
              <a:solidFill>
                <a:prstClr val="black"/>
              </a:solidFill>
            </a:endParaRPr>
          </a:p>
          <a:p>
            <a:pPr lvl="0"/>
            <a:r>
              <a:rPr lang="ko-KR" altLang="en-US" sz="2700" dirty="0">
                <a:solidFill>
                  <a:prstClr val="black"/>
                </a:solidFill>
              </a:rPr>
              <a:t> </a:t>
            </a:r>
            <a:r>
              <a:rPr lang="ko-KR" altLang="en-US" sz="2700" b="1" dirty="0" err="1">
                <a:solidFill>
                  <a:srgbClr val="0070C0"/>
                </a:solidFill>
              </a:rPr>
              <a:t>이스마엘이나</a:t>
            </a:r>
            <a:r>
              <a:rPr lang="ko-KR" altLang="en-US" sz="2700" b="1" dirty="0">
                <a:solidFill>
                  <a:srgbClr val="0070C0"/>
                </a:solidFill>
              </a:rPr>
              <a:t> 하나님 앞에 살기를 원하나이다</a:t>
            </a:r>
            <a:endParaRPr lang="en-US" altLang="ko-KR" sz="2700" b="1" dirty="0">
              <a:solidFill>
                <a:srgbClr val="0070C0"/>
              </a:solidFill>
            </a:endParaRPr>
          </a:p>
          <a:p>
            <a:pPr lvl="0"/>
            <a:r>
              <a:rPr lang="ko-KR" altLang="en-US" sz="2700" dirty="0">
                <a:solidFill>
                  <a:srgbClr val="0070C0"/>
                </a:solidFill>
              </a:rPr>
              <a:t>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055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712968" cy="3384376"/>
          </a:xfrm>
          <a:solidFill>
            <a:srgbClr val="FFFF00"/>
          </a:solidFill>
        </p:spPr>
        <p:txBody>
          <a:bodyPr/>
          <a:lstStyle/>
          <a:p>
            <a:r>
              <a:rPr lang="ko-KR" altLang="en-US" b="1" dirty="0" smtClean="0"/>
              <a:t>이 세상의 것만 바라봅니다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4725144"/>
            <a:ext cx="8784976" cy="2016224"/>
          </a:xfrm>
        </p:spPr>
        <p:txBody>
          <a:bodyPr>
            <a:normAutofit lnSpcReduction="10000"/>
          </a:bodyPr>
          <a:lstStyle/>
          <a:p>
            <a:r>
              <a:rPr lang="ko-KR" altLang="en-US" sz="3800" b="1" dirty="0" smtClean="0"/>
              <a:t>창 </a:t>
            </a:r>
            <a:r>
              <a:rPr lang="en-US" altLang="ko-KR" sz="3800" b="1" dirty="0" smtClean="0"/>
              <a:t>17: 25 </a:t>
            </a:r>
            <a:endParaRPr lang="en-US" altLang="ko-KR" sz="3800" b="1" dirty="0" smtClean="0"/>
          </a:p>
          <a:p>
            <a:r>
              <a:rPr lang="ko-KR" altLang="en-US" sz="3800" b="1" dirty="0" smtClean="0"/>
              <a:t>그의 </a:t>
            </a:r>
            <a:r>
              <a:rPr lang="ko-KR" altLang="en-US" sz="3800" b="1" dirty="0"/>
              <a:t>아들 </a:t>
            </a:r>
            <a:r>
              <a:rPr lang="ko-KR" altLang="en-US" sz="3800" b="1" dirty="0" err="1" smtClean="0">
                <a:solidFill>
                  <a:srgbClr val="FF0000"/>
                </a:solidFill>
              </a:rPr>
              <a:t>이스마엘이</a:t>
            </a:r>
            <a:r>
              <a:rPr lang="ko-KR" altLang="en-US" sz="3800" b="1" dirty="0" smtClean="0">
                <a:solidFill>
                  <a:srgbClr val="FF0000"/>
                </a:solidFill>
              </a:rPr>
              <a:t> </a:t>
            </a:r>
            <a:endParaRPr lang="en-US" altLang="ko-KR" sz="3800" b="1" dirty="0" smtClean="0">
              <a:solidFill>
                <a:srgbClr val="FF0000"/>
              </a:solidFill>
            </a:endParaRPr>
          </a:p>
          <a:p>
            <a:r>
              <a:rPr lang="ko-KR" altLang="en-US" sz="3800" b="1" dirty="0" smtClean="0"/>
              <a:t>그의 </a:t>
            </a:r>
            <a:r>
              <a:rPr lang="ko-KR" altLang="en-US" sz="3800" b="1" dirty="0"/>
              <a:t>포피를 벤 때는 </a:t>
            </a:r>
            <a:r>
              <a:rPr lang="ko-KR" altLang="en-US" sz="3800" b="1" dirty="0">
                <a:solidFill>
                  <a:srgbClr val="FF0000"/>
                </a:solidFill>
              </a:rPr>
              <a:t>십삼 세였더라 </a:t>
            </a:r>
          </a:p>
          <a:p>
            <a:endParaRPr lang="ko-KR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5900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856984" cy="286633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R="5550"/>
            <a:r>
              <a:rPr lang="ko-KR" altLang="en-US" b="1" dirty="0" smtClean="0"/>
              <a:t>믿음이 없지만 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영원히 함께 하시겠다고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약속 합니다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3789040"/>
            <a:ext cx="8856984" cy="2769171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창 </a:t>
            </a:r>
            <a:r>
              <a:rPr lang="en-US" altLang="ko-KR" dirty="0" smtClean="0"/>
              <a:t>17:16</a:t>
            </a:r>
          </a:p>
          <a:p>
            <a:r>
              <a:rPr lang="en-US" altLang="ko-KR" dirty="0" smtClean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내가 그에게 복을 주어 </a:t>
            </a:r>
            <a:r>
              <a:rPr lang="ko-KR" altLang="en-US" b="1" dirty="0"/>
              <a:t>그가 네게 아들을 낳아 주게 하며 </a:t>
            </a:r>
            <a:r>
              <a:rPr lang="ko-KR" altLang="en-US" b="1" dirty="0">
                <a:solidFill>
                  <a:srgbClr val="FF0000"/>
                </a:solidFill>
              </a:rPr>
              <a:t>내가 그에게 복을 </a:t>
            </a:r>
            <a:r>
              <a:rPr lang="ko-KR" altLang="en-US" b="1" dirty="0" smtClean="0">
                <a:solidFill>
                  <a:srgbClr val="FF0000"/>
                </a:solidFill>
              </a:rPr>
              <a:t>주어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/>
              <a:t>그를 여러 민족의 어머니가 되게 </a:t>
            </a:r>
            <a:r>
              <a:rPr lang="ko-KR" altLang="en-US" b="1" dirty="0" smtClean="0"/>
              <a:t>하리니</a:t>
            </a:r>
            <a:endParaRPr lang="en-US" altLang="ko-KR" b="1" dirty="0" smtClean="0"/>
          </a:p>
          <a:p>
            <a:r>
              <a:rPr lang="ko-KR" altLang="en-US" b="1" dirty="0" smtClean="0"/>
              <a:t> </a:t>
            </a:r>
            <a:r>
              <a:rPr lang="ko-KR" altLang="en-US" b="1" dirty="0"/>
              <a:t>민족의 여러 왕이 그에게서 나리라 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341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712968" cy="2736304"/>
          </a:xfrm>
          <a:solidFill>
            <a:srgbClr val="FFFF00"/>
          </a:solidFill>
        </p:spPr>
        <p:txBody>
          <a:bodyPr/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/>
              <a:t>우리도 믿음이 없습니다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861048"/>
            <a:ext cx="8712968" cy="2808312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err="1"/>
              <a:t>눅</a:t>
            </a:r>
            <a:r>
              <a:rPr lang="ko-KR" altLang="en-US" dirty="0"/>
              <a:t> </a:t>
            </a:r>
            <a:r>
              <a:rPr lang="en-US" altLang="ko-KR" dirty="0" smtClean="0"/>
              <a:t>8:25</a:t>
            </a:r>
          </a:p>
          <a:p>
            <a:r>
              <a:rPr lang="en-US" altLang="ko-KR" dirty="0" smtClean="0"/>
              <a:t> </a:t>
            </a:r>
            <a:r>
              <a:rPr lang="ko-KR" altLang="en-US" b="1" dirty="0"/>
              <a:t>제자들에게 이르시되 너희 </a:t>
            </a:r>
            <a:endParaRPr lang="en-US" altLang="ko-KR" b="1" dirty="0" smtClean="0"/>
          </a:p>
          <a:p>
            <a:r>
              <a:rPr lang="en-US" altLang="ko-KR" b="1" dirty="0" smtClean="0">
                <a:solidFill>
                  <a:srgbClr val="FF0000"/>
                </a:solidFill>
              </a:rPr>
              <a:t>[</a:t>
            </a:r>
            <a:r>
              <a:rPr lang="ko-KR" altLang="en-US" b="1" dirty="0">
                <a:solidFill>
                  <a:srgbClr val="FF0000"/>
                </a:solidFill>
              </a:rPr>
              <a:t>믿음</a:t>
            </a:r>
            <a:r>
              <a:rPr lang="en-US" altLang="ko-KR" b="1" dirty="0">
                <a:solidFill>
                  <a:srgbClr val="FF0000"/>
                </a:solidFill>
              </a:rPr>
              <a:t>]</a:t>
            </a:r>
            <a:r>
              <a:rPr lang="ko-KR" altLang="en-US" b="1" dirty="0">
                <a:solidFill>
                  <a:srgbClr val="FF0000"/>
                </a:solidFill>
              </a:rPr>
              <a:t>이 어디 있느냐 하시니 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/>
              <a:t>저희가 </a:t>
            </a:r>
            <a:r>
              <a:rPr lang="ko-KR" altLang="en-US" b="1" dirty="0"/>
              <a:t>두려워하고 </a:t>
            </a:r>
            <a:r>
              <a:rPr lang="ko-KR" altLang="en-US" b="1" dirty="0" err="1"/>
              <a:t>기이히</a:t>
            </a:r>
            <a:r>
              <a:rPr lang="ko-KR" altLang="en-US" b="1" dirty="0"/>
              <a:t> 여겨 서로 말하되 </a:t>
            </a:r>
            <a:endParaRPr lang="en-US" altLang="ko-KR" b="1" dirty="0" smtClean="0"/>
          </a:p>
          <a:p>
            <a:r>
              <a:rPr lang="ko-KR" altLang="en-US" b="1" dirty="0" smtClean="0">
                <a:solidFill>
                  <a:srgbClr val="0070C0"/>
                </a:solidFill>
              </a:rPr>
              <a:t>저가 </a:t>
            </a:r>
            <a:r>
              <a:rPr lang="ko-KR" altLang="en-US" b="1" dirty="0">
                <a:solidFill>
                  <a:srgbClr val="0070C0"/>
                </a:solidFill>
              </a:rPr>
              <a:t>뉘기에 바람과 물을 명하매 순종하는고 하더라</a:t>
            </a:r>
          </a:p>
        </p:txBody>
      </p:sp>
    </p:spTree>
    <p:extLst>
      <p:ext uri="{BB962C8B-B14F-4D97-AF65-F5344CB8AC3E}">
        <p14:creationId xmlns:p14="http://schemas.microsoft.com/office/powerpoint/2010/main" val="27776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99592" y="0"/>
            <a:ext cx="7772400" cy="91115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창 </a:t>
            </a:r>
            <a:r>
              <a:rPr lang="en-US" altLang="ko-KR" b="1" dirty="0" smtClean="0"/>
              <a:t>17: 1-27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496944" cy="5688632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1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아브람이</a:t>
            </a:r>
            <a:r>
              <a:rPr lang="ko-KR" altLang="en-US" b="1" dirty="0" smtClean="0">
                <a:solidFill>
                  <a:schemeClr val="tx1"/>
                </a:solidFill>
              </a:rPr>
              <a:t> 구십구 세 때에 여호와께서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아브람에게</a:t>
            </a:r>
            <a:r>
              <a:rPr lang="ko-KR" altLang="en-US" b="1" dirty="0" smtClean="0">
                <a:solidFill>
                  <a:schemeClr val="tx1"/>
                </a:solidFill>
              </a:rPr>
              <a:t> 나타나서 그에게 이르시되 나는 전능한 하나님이라 너는 내 앞에서 행하여 완전 하라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2 </a:t>
            </a:r>
            <a:r>
              <a:rPr lang="ko-KR" altLang="en-US" b="1" dirty="0" smtClean="0">
                <a:solidFill>
                  <a:schemeClr val="tx1"/>
                </a:solidFill>
              </a:rPr>
              <a:t>내가 내 언약을 나와 너 사이에 두어 너를 크게 번성하게 하리라 하시니 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3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아브람이</a:t>
            </a:r>
            <a:r>
              <a:rPr lang="ko-KR" altLang="en-US" b="1" dirty="0" smtClean="0">
                <a:solidFill>
                  <a:schemeClr val="tx1"/>
                </a:solidFill>
              </a:rPr>
              <a:t> 엎드렸더니 하나님이 또 그에게 말씀하여 이르시되 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4 </a:t>
            </a:r>
            <a:r>
              <a:rPr lang="ko-KR" altLang="en-US" b="1" dirty="0" smtClean="0">
                <a:solidFill>
                  <a:schemeClr val="tx1"/>
                </a:solidFill>
              </a:rPr>
              <a:t>보라 </a:t>
            </a:r>
            <a:r>
              <a:rPr lang="ko-KR" altLang="en-US" b="1" dirty="0" smtClean="0">
                <a:solidFill>
                  <a:srgbClr val="FF0000"/>
                </a:solidFill>
              </a:rPr>
              <a:t>내 언약이 너와 함께 있으니 </a:t>
            </a:r>
            <a:r>
              <a:rPr lang="ko-KR" altLang="en-US" b="1" dirty="0" smtClean="0">
                <a:solidFill>
                  <a:schemeClr val="tx1"/>
                </a:solidFill>
              </a:rPr>
              <a:t>너는 여러 민족의 아버지가 될지라 </a:t>
            </a:r>
            <a:endParaRPr lang="en-US" altLang="ko-KR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80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r>
              <a:rPr lang="ko-KR" altLang="en-US" sz="4800" b="1" dirty="0" err="1"/>
              <a:t>눅</a:t>
            </a:r>
            <a:r>
              <a:rPr lang="ko-KR" altLang="en-US" sz="4800" b="1" dirty="0"/>
              <a:t> </a:t>
            </a:r>
            <a:r>
              <a:rPr lang="en-US" altLang="ko-KR" sz="4800" b="1" dirty="0"/>
              <a:t>17:5 </a:t>
            </a:r>
            <a:endParaRPr lang="en-US" altLang="ko-KR" sz="4800" b="1" dirty="0" smtClean="0"/>
          </a:p>
          <a:p>
            <a:r>
              <a:rPr lang="ko-KR" altLang="en-US" sz="4800" b="1" dirty="0" smtClean="0"/>
              <a:t>사도들이 </a:t>
            </a:r>
            <a:r>
              <a:rPr lang="ko-KR" altLang="en-US" sz="4800" b="1" dirty="0"/>
              <a:t>주께 </a:t>
            </a:r>
            <a:r>
              <a:rPr lang="ko-KR" altLang="en-US" sz="4800" b="1" dirty="0" err="1"/>
              <a:t>여짜오되</a:t>
            </a:r>
            <a:r>
              <a:rPr lang="ko-KR" altLang="en-US" sz="4800" b="1" dirty="0"/>
              <a:t> </a:t>
            </a:r>
            <a:endParaRPr lang="en-US" altLang="ko-KR" sz="4800" b="1" dirty="0" smtClean="0"/>
          </a:p>
          <a:p>
            <a:r>
              <a:rPr lang="ko-KR" altLang="en-US" sz="4800" b="1" dirty="0" smtClean="0">
                <a:solidFill>
                  <a:srgbClr val="0070C0"/>
                </a:solidFill>
              </a:rPr>
              <a:t>우리에게</a:t>
            </a:r>
            <a:r>
              <a:rPr lang="ko-KR" altLang="en-US" sz="4800" b="1" dirty="0" smtClean="0"/>
              <a:t> </a:t>
            </a:r>
            <a:endParaRPr lang="en-US" altLang="ko-KR" sz="4800" b="1" dirty="0" smtClean="0"/>
          </a:p>
          <a:p>
            <a:r>
              <a:rPr lang="en-US" altLang="ko-KR" sz="4800" b="1" dirty="0" smtClean="0">
                <a:solidFill>
                  <a:srgbClr val="FF0000"/>
                </a:solidFill>
              </a:rPr>
              <a:t>[</a:t>
            </a:r>
            <a:r>
              <a:rPr lang="ko-KR" altLang="en-US" sz="4800" b="1" dirty="0">
                <a:solidFill>
                  <a:srgbClr val="FF0000"/>
                </a:solidFill>
              </a:rPr>
              <a:t>믿음</a:t>
            </a:r>
            <a:r>
              <a:rPr lang="en-US" altLang="ko-KR" sz="4800" b="1" dirty="0">
                <a:solidFill>
                  <a:srgbClr val="FF0000"/>
                </a:solidFill>
              </a:rPr>
              <a:t>]</a:t>
            </a:r>
            <a:r>
              <a:rPr lang="ko-KR" altLang="en-US" sz="4800" b="1" dirty="0">
                <a:solidFill>
                  <a:srgbClr val="FF0000"/>
                </a:solidFill>
              </a:rPr>
              <a:t>을 더하소서 </a:t>
            </a:r>
          </a:p>
        </p:txBody>
      </p:sp>
    </p:spTree>
    <p:extLst>
      <p:ext uri="{BB962C8B-B14F-4D97-AF65-F5344CB8AC3E}">
        <p14:creationId xmlns:p14="http://schemas.microsoft.com/office/powerpoint/2010/main" val="99242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84976" cy="279432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b="1" dirty="0" smtClean="0"/>
              <a:t>나의 믿음이 떨어지지 않게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예수님께서 기도합니다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933056"/>
            <a:ext cx="8712968" cy="2664296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err="1"/>
              <a:t>눅</a:t>
            </a:r>
            <a:r>
              <a:rPr lang="ko-KR" altLang="en-US" dirty="0"/>
              <a:t> </a:t>
            </a:r>
            <a:r>
              <a:rPr lang="en-US" altLang="ko-KR" dirty="0"/>
              <a:t>22:32 </a:t>
            </a:r>
            <a:endParaRPr lang="en-US" altLang="ko-KR" dirty="0" smtClean="0"/>
          </a:p>
          <a:p>
            <a:r>
              <a:rPr lang="ko-KR" altLang="en-US" sz="4000" b="1" dirty="0" smtClean="0"/>
              <a:t> </a:t>
            </a:r>
            <a:r>
              <a:rPr lang="ko-KR" altLang="en-US" sz="4000" b="1" dirty="0">
                <a:solidFill>
                  <a:srgbClr val="FF0000"/>
                </a:solidFill>
              </a:rPr>
              <a:t>내가 너를 위하여 </a:t>
            </a:r>
            <a:endParaRPr lang="en-US" altLang="ko-KR" sz="4000" b="1" dirty="0" smtClean="0">
              <a:solidFill>
                <a:srgbClr val="FF0000"/>
              </a:solidFill>
            </a:endParaRPr>
          </a:p>
          <a:p>
            <a:r>
              <a:rPr lang="ko-KR" altLang="en-US" sz="4000" b="1" dirty="0" smtClean="0">
                <a:solidFill>
                  <a:srgbClr val="0070C0"/>
                </a:solidFill>
              </a:rPr>
              <a:t>네 </a:t>
            </a:r>
            <a:r>
              <a:rPr lang="en-US" altLang="ko-KR" sz="4000" b="1" dirty="0">
                <a:solidFill>
                  <a:srgbClr val="0070C0"/>
                </a:solidFill>
              </a:rPr>
              <a:t>[</a:t>
            </a:r>
            <a:r>
              <a:rPr lang="ko-KR" altLang="en-US" sz="4000" b="1" dirty="0">
                <a:solidFill>
                  <a:srgbClr val="0070C0"/>
                </a:solidFill>
              </a:rPr>
              <a:t>믿음</a:t>
            </a:r>
            <a:r>
              <a:rPr lang="en-US" altLang="ko-KR" sz="4000" b="1" dirty="0">
                <a:solidFill>
                  <a:srgbClr val="0070C0"/>
                </a:solidFill>
              </a:rPr>
              <a:t>]</a:t>
            </a:r>
            <a:r>
              <a:rPr lang="ko-KR" altLang="en-US" sz="4000" b="1" dirty="0">
                <a:solidFill>
                  <a:srgbClr val="0070C0"/>
                </a:solidFill>
              </a:rPr>
              <a:t>이 떨어지지 않기를 </a:t>
            </a:r>
            <a:endParaRPr lang="en-US" altLang="ko-KR" sz="4000" b="1" dirty="0" smtClean="0">
              <a:solidFill>
                <a:srgbClr val="0070C0"/>
              </a:solidFill>
            </a:endParaRPr>
          </a:p>
          <a:p>
            <a:r>
              <a:rPr lang="ko-KR" altLang="en-US" sz="4000" b="1" dirty="0" err="1" smtClean="0">
                <a:solidFill>
                  <a:srgbClr val="0070C0"/>
                </a:solidFill>
              </a:rPr>
              <a:t>기도하였노니</a:t>
            </a:r>
            <a:r>
              <a:rPr lang="ko-KR" altLang="en-US" sz="4000" b="1" dirty="0" smtClean="0"/>
              <a:t> </a:t>
            </a:r>
            <a:endParaRPr lang="en-US" altLang="ko-KR" sz="4000" b="1" dirty="0" smtClean="0"/>
          </a:p>
          <a:p>
            <a:r>
              <a:rPr lang="ko-KR" altLang="en-US" sz="4000" b="1" dirty="0" smtClean="0"/>
              <a:t>너는 </a:t>
            </a:r>
            <a:r>
              <a:rPr lang="ko-KR" altLang="en-US" sz="4000" b="1" dirty="0"/>
              <a:t>돌이킨 후에 네 형제를 굳게 하라</a:t>
            </a:r>
          </a:p>
        </p:txBody>
      </p:sp>
    </p:spTree>
    <p:extLst>
      <p:ext uri="{BB962C8B-B14F-4D97-AF65-F5344CB8AC3E}">
        <p14:creationId xmlns:p14="http://schemas.microsoft.com/office/powerpoint/2010/main" val="323673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3024336"/>
          </a:xfrm>
          <a:solidFill>
            <a:srgbClr val="FFFF00"/>
          </a:solidFill>
        </p:spPr>
        <p:txBody>
          <a:bodyPr/>
          <a:lstStyle/>
          <a:p>
            <a:r>
              <a:rPr lang="en-US" altLang="ko-KR" b="1" dirty="0" smtClean="0"/>
              <a:t>2) </a:t>
            </a:r>
            <a:r>
              <a:rPr lang="ko-KR" altLang="en-US" b="1" dirty="0" smtClean="0"/>
              <a:t>믿지 못해도 하나님은 이삭을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낳게 하리라고 계속 말씀합니다 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212976"/>
            <a:ext cx="8784976" cy="3429000"/>
          </a:xfrm>
        </p:spPr>
        <p:txBody>
          <a:bodyPr>
            <a:noAutofit/>
          </a:bodyPr>
          <a:lstStyle/>
          <a:p>
            <a:pPr lvl="0"/>
            <a:endParaRPr lang="en-US" altLang="ko-KR" dirty="0" smtClean="0">
              <a:solidFill>
                <a:prstClr val="black"/>
              </a:solidFill>
            </a:endParaRPr>
          </a:p>
          <a:p>
            <a:pPr lvl="0"/>
            <a:r>
              <a:rPr lang="en-US" altLang="ko-KR" dirty="0" smtClean="0">
                <a:solidFill>
                  <a:prstClr val="black"/>
                </a:solidFill>
              </a:rPr>
              <a:t>19 </a:t>
            </a:r>
            <a:r>
              <a:rPr lang="ko-KR" altLang="en-US" b="1" dirty="0" smtClean="0">
                <a:solidFill>
                  <a:srgbClr val="FF0000"/>
                </a:solidFill>
              </a:rPr>
              <a:t>하나님이 </a:t>
            </a:r>
            <a:r>
              <a:rPr lang="ko-KR" altLang="en-US" b="1" dirty="0">
                <a:solidFill>
                  <a:srgbClr val="FF0000"/>
                </a:solidFill>
              </a:rPr>
              <a:t>이르시되 </a:t>
            </a:r>
            <a:r>
              <a:rPr lang="ko-KR" altLang="en-US" b="1" dirty="0">
                <a:solidFill>
                  <a:srgbClr val="0070C0"/>
                </a:solidFill>
              </a:rPr>
              <a:t>아니라 네 아내 사라가 네게 아들을 낳으리니 너는 그 이름을 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pPr lvl="0"/>
            <a:r>
              <a:rPr lang="en-US" altLang="ko-KR" b="1" dirty="0" smtClean="0">
                <a:solidFill>
                  <a:srgbClr val="FF0000"/>
                </a:solidFill>
              </a:rPr>
              <a:t>3</a:t>
            </a:r>
            <a:r>
              <a:rPr lang="en-US" altLang="ko-KR" b="1" dirty="0">
                <a:solidFill>
                  <a:srgbClr val="FF0000"/>
                </a:solidFill>
              </a:rPr>
              <a:t>)</a:t>
            </a:r>
            <a:r>
              <a:rPr lang="ko-KR" altLang="en-US" b="1" dirty="0" smtClean="0">
                <a:solidFill>
                  <a:srgbClr val="FF0000"/>
                </a:solidFill>
              </a:rPr>
              <a:t>이삭이라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0"/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>
                <a:solidFill>
                  <a:srgbClr val="0070C0"/>
                </a:solidFill>
              </a:rPr>
              <a:t>하라 내가 그와 내 언약을 세우리니 </a:t>
            </a:r>
            <a:endParaRPr lang="en-US" altLang="ko-KR" b="1" dirty="0">
              <a:solidFill>
                <a:srgbClr val="0070C0"/>
              </a:solidFill>
            </a:endParaRPr>
          </a:p>
          <a:p>
            <a:pPr lvl="0"/>
            <a:r>
              <a:rPr lang="ko-KR" altLang="en-US" b="1" dirty="0">
                <a:solidFill>
                  <a:prstClr val="black"/>
                </a:solidFill>
              </a:rPr>
              <a:t>그의 후손에게 영원한 언약이 되리라 </a:t>
            </a:r>
            <a:r>
              <a:rPr lang="en-US" altLang="ko-KR" dirty="0">
                <a:solidFill>
                  <a:prstClr val="black"/>
                </a:solidFill>
              </a:rPr>
              <a:t>(</a:t>
            </a:r>
            <a:r>
              <a:rPr lang="ko-KR" altLang="en-US" dirty="0">
                <a:solidFill>
                  <a:prstClr val="black"/>
                </a:solidFill>
              </a:rPr>
              <a:t>웃음</a:t>
            </a:r>
            <a:r>
              <a:rPr lang="en-US" altLang="ko-KR" dirty="0">
                <a:solidFill>
                  <a:prstClr val="black"/>
                </a:solidFill>
              </a:rPr>
              <a:t>)</a:t>
            </a:r>
          </a:p>
          <a:p>
            <a:pPr lvl="0"/>
            <a:endParaRPr lang="ko-KR" altLang="en-US" sz="4000" dirty="0">
              <a:solidFill>
                <a:prstClr val="black"/>
              </a:solidFill>
            </a:endParaRPr>
          </a:p>
          <a:p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17802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3226370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ko-KR" altLang="en-US" b="1" dirty="0" smtClean="0"/>
              <a:t>이삭</a:t>
            </a:r>
            <a:r>
              <a:rPr lang="ko-KR" altLang="en-US" b="1" dirty="0"/>
              <a:t>의</a:t>
            </a:r>
            <a:r>
              <a:rPr lang="ko-KR" altLang="en-US" b="1" dirty="0" smtClean="0"/>
              <a:t> 언약은 예수님을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통해서 구원하실 것을 </a:t>
            </a:r>
            <a:r>
              <a:rPr lang="ko-KR" altLang="en-US" b="1" dirty="0" smtClean="0"/>
              <a:t>말씀함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4077072"/>
            <a:ext cx="8928992" cy="2520280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갈</a:t>
            </a:r>
            <a:r>
              <a:rPr lang="en-US" altLang="ko-KR" dirty="0" smtClean="0"/>
              <a:t>3: 16</a:t>
            </a:r>
          </a:p>
          <a:p>
            <a:r>
              <a:rPr lang="en-US" altLang="ko-KR" sz="4400" b="1" dirty="0" smtClean="0"/>
              <a:t>  </a:t>
            </a:r>
            <a:r>
              <a:rPr lang="ko-KR" altLang="en-US" sz="4400" b="1" dirty="0">
                <a:solidFill>
                  <a:srgbClr val="0070C0"/>
                </a:solidFill>
              </a:rPr>
              <a:t>이 약속들은 아브라함과 그 자손에게 말씀하신 것인데 </a:t>
            </a:r>
            <a:endParaRPr lang="en-US" altLang="ko-KR" sz="4400" b="1" dirty="0" smtClean="0">
              <a:solidFill>
                <a:srgbClr val="0070C0"/>
              </a:solidFill>
            </a:endParaRPr>
          </a:p>
          <a:p>
            <a:r>
              <a:rPr lang="ko-KR" altLang="en-US" sz="4400" b="1" dirty="0" smtClean="0"/>
              <a:t>여럿을 </a:t>
            </a:r>
            <a:r>
              <a:rPr lang="ko-KR" altLang="en-US" sz="4400" b="1" dirty="0"/>
              <a:t>가리켜 그 자손들이라 하지 아니하시고 </a:t>
            </a:r>
            <a:r>
              <a:rPr lang="ko-KR" altLang="en-US" sz="4400" b="1" dirty="0">
                <a:solidFill>
                  <a:srgbClr val="FF0000"/>
                </a:solidFill>
              </a:rPr>
              <a:t>오직 한 사람을 가리켜 네 자손이라 하셨으니 곧 그리스도라</a:t>
            </a:r>
          </a:p>
          <a:p>
            <a:endParaRPr lang="ko-KR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26347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  <a:solidFill>
            <a:srgbClr val="FFFF00"/>
          </a:solidFill>
        </p:spPr>
        <p:txBody>
          <a:bodyPr/>
          <a:lstStyle/>
          <a:p>
            <a:r>
              <a:rPr lang="ko-KR" altLang="en-US" b="1" smtClean="0"/>
              <a:t>언약의 계보의 순서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3429000"/>
            <a:ext cx="8784976" cy="316835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sz="4000" b="1" dirty="0" smtClean="0"/>
              <a:t>아브라함</a:t>
            </a:r>
            <a:r>
              <a:rPr lang="en-US" altLang="ko-KR" sz="4000" b="1" dirty="0" smtClean="0"/>
              <a:t>- </a:t>
            </a:r>
            <a:r>
              <a:rPr lang="ko-KR" altLang="en-US" sz="4000" b="1" dirty="0" smtClean="0"/>
              <a:t>이삭</a:t>
            </a:r>
            <a:r>
              <a:rPr lang="en-US" altLang="ko-KR" sz="4000" b="1" dirty="0" smtClean="0"/>
              <a:t>- </a:t>
            </a:r>
            <a:r>
              <a:rPr lang="ko-KR" altLang="en-US" sz="4000" b="1" dirty="0" smtClean="0"/>
              <a:t>야곱</a:t>
            </a:r>
            <a:r>
              <a:rPr lang="en-US" altLang="ko-KR" sz="4000" b="1" dirty="0" smtClean="0"/>
              <a:t>-</a:t>
            </a:r>
          </a:p>
          <a:p>
            <a:r>
              <a:rPr lang="en-US" altLang="ko-KR" sz="4000" b="1" dirty="0" smtClean="0"/>
              <a:t> </a:t>
            </a:r>
          </a:p>
          <a:p>
            <a:r>
              <a:rPr lang="ko-KR" altLang="en-US" sz="4000" b="1" dirty="0" smtClean="0"/>
              <a:t>유다</a:t>
            </a:r>
            <a:r>
              <a:rPr lang="en-US" altLang="ko-KR" sz="4000" b="1" dirty="0" smtClean="0"/>
              <a:t>- </a:t>
            </a:r>
            <a:r>
              <a:rPr lang="ko-KR" altLang="en-US" sz="4000" b="1" dirty="0" smtClean="0"/>
              <a:t>다윗</a:t>
            </a:r>
            <a:r>
              <a:rPr lang="en-US" altLang="ko-KR" sz="4000" b="1" dirty="0" smtClean="0"/>
              <a:t>- </a:t>
            </a:r>
            <a:r>
              <a:rPr lang="ko-KR" altLang="en-US" sz="4000" b="1" dirty="0" smtClean="0"/>
              <a:t>예수 그리스도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744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sz="4800" b="1" dirty="0" smtClean="0"/>
              <a:t>갈</a:t>
            </a:r>
            <a:r>
              <a:rPr lang="en-US" altLang="ko-KR" sz="4800" b="1" dirty="0" smtClean="0"/>
              <a:t>3: 29</a:t>
            </a:r>
          </a:p>
          <a:p>
            <a:r>
              <a:rPr lang="ko-KR" altLang="en-US" sz="4800" b="1" dirty="0">
                <a:solidFill>
                  <a:srgbClr val="0070C0"/>
                </a:solidFill>
              </a:rPr>
              <a:t>너희가 그리스도의 것이면 </a:t>
            </a:r>
            <a:r>
              <a:rPr lang="ko-KR" altLang="en-US" sz="4800" b="1" dirty="0"/>
              <a:t>곧 아브라함의 </a:t>
            </a:r>
            <a:r>
              <a:rPr lang="ko-KR" altLang="en-US" sz="4800" b="1" dirty="0" smtClean="0"/>
              <a:t>자손이요</a:t>
            </a:r>
            <a:endParaRPr lang="en-US" altLang="ko-KR" sz="4800" b="1" dirty="0" smtClean="0"/>
          </a:p>
          <a:p>
            <a:pPr marL="0" indent="0">
              <a:buNone/>
            </a:pPr>
            <a:r>
              <a:rPr lang="ko-KR" altLang="en-US" sz="4800" b="1" dirty="0" smtClean="0">
                <a:solidFill>
                  <a:srgbClr val="FF0000"/>
                </a:solidFill>
              </a:rPr>
              <a:t>약속대로 </a:t>
            </a:r>
            <a:r>
              <a:rPr lang="ko-KR" altLang="en-US" sz="4800" b="1" dirty="0">
                <a:solidFill>
                  <a:srgbClr val="FF0000"/>
                </a:solidFill>
              </a:rPr>
              <a:t>유업을 이을 자니라</a:t>
            </a:r>
          </a:p>
        </p:txBody>
      </p:sp>
    </p:spTree>
    <p:extLst>
      <p:ext uri="{BB962C8B-B14F-4D97-AF65-F5344CB8AC3E}">
        <p14:creationId xmlns:p14="http://schemas.microsoft.com/office/powerpoint/2010/main" val="324394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259228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3) </a:t>
            </a:r>
            <a:r>
              <a:rPr lang="ko-KR" altLang="en-US" b="1" dirty="0" smtClean="0"/>
              <a:t>우리는 빚진 자로서 주님께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충성하는 삶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3501008"/>
            <a:ext cx="8712968" cy="3096344"/>
          </a:xfrm>
        </p:spPr>
        <p:txBody>
          <a:bodyPr/>
          <a:lstStyle/>
          <a:p>
            <a:r>
              <a:rPr lang="ko-KR" altLang="en-US" dirty="0" smtClean="0"/>
              <a:t>로마서 </a:t>
            </a:r>
            <a:r>
              <a:rPr lang="en-US" altLang="ko-KR" dirty="0" smtClean="0"/>
              <a:t>8</a:t>
            </a:r>
            <a:r>
              <a:rPr lang="ko-KR" altLang="en-US" dirty="0" smtClean="0"/>
              <a:t>장</a:t>
            </a:r>
            <a:r>
              <a:rPr lang="en-US" altLang="ko-KR" dirty="0" smtClean="0"/>
              <a:t>12-13</a:t>
            </a:r>
          </a:p>
          <a:p>
            <a:r>
              <a:rPr lang="ko-KR" altLang="en-US" b="1" dirty="0"/>
              <a:t>그러므로 형제들아 </a:t>
            </a:r>
            <a:r>
              <a:rPr lang="ko-KR" altLang="en-US" b="1" dirty="0">
                <a:solidFill>
                  <a:srgbClr val="0070C0"/>
                </a:solidFill>
              </a:rPr>
              <a:t>우리가 빚진 자로되 육신에게 져서 육신대로 살 것이 아니니라</a:t>
            </a:r>
          </a:p>
          <a:p>
            <a:r>
              <a:rPr lang="en-US" altLang="ko-KR" b="1" dirty="0" smtClean="0"/>
              <a:t>  </a:t>
            </a:r>
            <a:r>
              <a:rPr lang="ko-KR" altLang="en-US" b="1" dirty="0">
                <a:solidFill>
                  <a:srgbClr val="FF0000"/>
                </a:solidFill>
              </a:rPr>
              <a:t>너희가 육신대로 살면 반드시 죽을 것이로되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rgbClr val="00B050"/>
                </a:solidFill>
              </a:rPr>
              <a:t>영으로써 몸의 행실을 죽이면 살리니</a:t>
            </a:r>
          </a:p>
          <a:p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0815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fontScale="92500" lnSpcReduction="20000"/>
          </a:bodyPr>
          <a:lstStyle/>
          <a:p>
            <a:endParaRPr lang="en-US" altLang="ko-KR" dirty="0" smtClean="0"/>
          </a:p>
          <a:p>
            <a:r>
              <a:rPr lang="ko-KR" altLang="en-US" dirty="0" err="1" smtClean="0"/>
              <a:t>고린도전서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1-2</a:t>
            </a:r>
          </a:p>
          <a:p>
            <a:r>
              <a:rPr lang="en-US" altLang="ko-KR" sz="4000" b="1" dirty="0" smtClean="0"/>
              <a:t>1  </a:t>
            </a:r>
            <a:r>
              <a:rPr lang="ko-KR" altLang="en-US" sz="4000" b="1" dirty="0">
                <a:solidFill>
                  <a:srgbClr val="FF0000"/>
                </a:solidFill>
              </a:rPr>
              <a:t>사람이 마땅히 우리를 그리스도의 </a:t>
            </a:r>
            <a:r>
              <a:rPr lang="ko-KR" altLang="en-US" sz="4000" b="1" dirty="0" smtClean="0">
                <a:solidFill>
                  <a:srgbClr val="FF0000"/>
                </a:solidFill>
              </a:rPr>
              <a:t>일꾼이요</a:t>
            </a:r>
            <a:endParaRPr lang="en-US" altLang="ko-KR" sz="4000" b="1" dirty="0" smtClean="0">
              <a:solidFill>
                <a:srgbClr val="FF0000"/>
              </a:solidFill>
            </a:endParaRPr>
          </a:p>
          <a:p>
            <a:r>
              <a:rPr lang="ko-KR" altLang="en-US" sz="4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4000" b="1" dirty="0">
                <a:solidFill>
                  <a:srgbClr val="0070C0"/>
                </a:solidFill>
              </a:rPr>
              <a:t>하나님의 비밀을 맡은 자로 여길지어다</a:t>
            </a:r>
          </a:p>
          <a:p>
            <a:r>
              <a:rPr lang="en-US" altLang="ko-KR" sz="4000" b="1" dirty="0" smtClean="0"/>
              <a:t>2  </a:t>
            </a:r>
            <a:r>
              <a:rPr lang="ko-KR" altLang="en-US" sz="4000" b="1" dirty="0"/>
              <a:t>그리고 </a:t>
            </a:r>
            <a:endParaRPr lang="en-US" altLang="ko-KR" sz="4000" b="1" dirty="0" smtClean="0"/>
          </a:p>
          <a:p>
            <a:r>
              <a:rPr lang="ko-KR" altLang="en-US" sz="4000" b="1" dirty="0" smtClean="0">
                <a:solidFill>
                  <a:srgbClr val="FF0000"/>
                </a:solidFill>
              </a:rPr>
              <a:t>맡은 </a:t>
            </a:r>
            <a:r>
              <a:rPr lang="ko-KR" altLang="en-US" sz="4000" b="1" dirty="0">
                <a:solidFill>
                  <a:srgbClr val="FF0000"/>
                </a:solidFill>
              </a:rPr>
              <a:t>자들에게 구할 </a:t>
            </a:r>
            <a:r>
              <a:rPr lang="ko-KR" altLang="en-US" sz="4000" b="1" dirty="0" smtClean="0">
                <a:solidFill>
                  <a:srgbClr val="FF0000"/>
                </a:solidFill>
              </a:rPr>
              <a:t>것은</a:t>
            </a:r>
            <a:endParaRPr lang="en-US" altLang="ko-KR" sz="4000" b="1" dirty="0" smtClean="0">
              <a:solidFill>
                <a:srgbClr val="FF0000"/>
              </a:solidFill>
            </a:endParaRPr>
          </a:p>
          <a:p>
            <a:r>
              <a:rPr lang="ko-KR" altLang="en-US" sz="4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4000" b="1" dirty="0">
                <a:solidFill>
                  <a:srgbClr val="FF0000"/>
                </a:solidFill>
              </a:rPr>
              <a:t>충성이니라</a:t>
            </a:r>
          </a:p>
          <a:p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26040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1340768"/>
            <a:ext cx="8784976" cy="2794322"/>
          </a:xfrm>
          <a:solidFill>
            <a:srgbClr val="FFFF00"/>
          </a:solidFill>
        </p:spPr>
        <p:txBody>
          <a:bodyPr/>
          <a:lstStyle/>
          <a:p>
            <a:pPr marR="5550"/>
            <a:r>
              <a:rPr lang="ko-KR" altLang="en-US" sz="9600" dirty="0" smtClean="0">
                <a:solidFill>
                  <a:srgbClr val="008000"/>
                </a:solidFill>
                <a:latin typeface="CROSS HEBRAICA"/>
              </a:rPr>
              <a:t>번성 </a:t>
            </a:r>
            <a:r>
              <a:rPr lang="en-US" altLang="ko-KR" sz="9600" dirty="0" smtClean="0">
                <a:solidFill>
                  <a:srgbClr val="008000"/>
                </a:solidFill>
                <a:latin typeface="CROSS HEBRAICA"/>
              </a:rPr>
              <a:t>=---</a:t>
            </a:r>
            <a:r>
              <a:rPr lang="en-US" altLang="ko-KR" sz="9600" dirty="0" err="1" smtClean="0">
                <a:solidFill>
                  <a:srgbClr val="008000"/>
                </a:solidFill>
                <a:latin typeface="CROSS HEBRAICA"/>
              </a:rPr>
              <a:t>hb;r</a:t>
            </a:r>
            <a:r>
              <a:rPr lang="en-US" altLang="ko-KR" sz="9600" dirty="0" smtClean="0">
                <a:solidFill>
                  <a:srgbClr val="008000"/>
                </a:solidFill>
                <a:latin typeface="CROSS HEBRAICA"/>
              </a:rPr>
              <a:t>;</a:t>
            </a:r>
            <a: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  <a:t>,</a:t>
            </a:r>
            <a:r>
              <a:rPr lang="en-US" altLang="ko-KR" dirty="0" smtClean="0">
                <a:solidFill>
                  <a:srgbClr val="000000"/>
                </a:solidFill>
                <a:latin typeface="굴림"/>
                <a:ea typeface="굴림"/>
              </a:rPr>
              <a:t> </a:t>
            </a:r>
            <a:r>
              <a:rPr lang="ko-KR" altLang="en-US" dirty="0" err="1">
                <a:solidFill>
                  <a:srgbClr val="000000"/>
                </a:solidFill>
                <a:latin typeface="굴림"/>
                <a:ea typeface="굴림"/>
              </a:rPr>
              <a:t>라바</a:t>
            </a:r>
            <a: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  <a:t>) </a:t>
            </a:r>
            <a:br>
              <a:rPr lang="en-US" altLang="ko-KR" dirty="0">
                <a:solidFill>
                  <a:srgbClr val="000000"/>
                </a:solidFill>
                <a:latin typeface="굴림"/>
                <a:ea typeface="굴림"/>
              </a:rPr>
            </a:br>
            <a:r>
              <a:rPr lang="ko-KR" altLang="en-US" b="1" dirty="0">
                <a:solidFill>
                  <a:srgbClr val="000000"/>
                </a:solidFill>
                <a:latin typeface="굴림"/>
                <a:ea typeface="굴림"/>
              </a:rPr>
              <a:t>많다</a:t>
            </a:r>
            <a:r>
              <a:rPr lang="en-US" altLang="ko-KR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0000"/>
                </a:solidFill>
                <a:latin typeface="굴림"/>
                <a:ea typeface="굴림"/>
              </a:rPr>
              <a:t>크다</a:t>
            </a:r>
            <a:r>
              <a:rPr lang="en-US" altLang="ko-KR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0000"/>
                </a:solidFill>
                <a:latin typeface="굴림"/>
                <a:ea typeface="굴림"/>
              </a:rPr>
              <a:t>증가하다</a:t>
            </a:r>
            <a:r>
              <a:rPr lang="en-US" altLang="ko-KR" b="1" dirty="0">
                <a:solidFill>
                  <a:srgbClr val="000000"/>
                </a:solidFill>
                <a:latin typeface="굴림"/>
                <a:ea typeface="굴림"/>
              </a:rPr>
              <a:t>, </a:t>
            </a:r>
            <a:r>
              <a:rPr lang="ko-KR" altLang="en-US" b="1" dirty="0">
                <a:solidFill>
                  <a:srgbClr val="000000"/>
                </a:solidFill>
                <a:latin typeface="굴림"/>
                <a:ea typeface="굴림"/>
              </a:rPr>
              <a:t>쏘다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4365104"/>
            <a:ext cx="8640960" cy="2304256"/>
          </a:xfrm>
        </p:spPr>
        <p:txBody>
          <a:bodyPr>
            <a:normAutofit/>
          </a:bodyPr>
          <a:lstStyle/>
          <a:p>
            <a:r>
              <a:rPr lang="ko-KR" altLang="en-US" sz="3600" dirty="0" smtClean="0"/>
              <a:t>창 </a:t>
            </a:r>
            <a:r>
              <a:rPr lang="en-US" altLang="ko-KR" sz="3600" dirty="0" smtClean="0"/>
              <a:t>17: 2 </a:t>
            </a:r>
          </a:p>
          <a:p>
            <a:r>
              <a:rPr lang="ko-KR" altLang="en-US" sz="3600" b="1" dirty="0" smtClean="0">
                <a:solidFill>
                  <a:srgbClr val="FF0000"/>
                </a:solidFill>
              </a:rPr>
              <a:t>내가</a:t>
            </a:r>
            <a:r>
              <a:rPr lang="ko-KR" altLang="en-US" sz="3600" b="1" dirty="0" smtClean="0"/>
              <a:t> </a:t>
            </a:r>
            <a:r>
              <a:rPr lang="ko-KR" altLang="en-US" sz="3600" b="1" dirty="0">
                <a:solidFill>
                  <a:srgbClr val="0070C0"/>
                </a:solidFill>
              </a:rPr>
              <a:t>내 언약을 나와 너 사이에 </a:t>
            </a:r>
            <a:r>
              <a:rPr lang="ko-KR" altLang="en-US" sz="3600" b="1" dirty="0" smtClean="0">
                <a:solidFill>
                  <a:srgbClr val="0070C0"/>
                </a:solidFill>
              </a:rPr>
              <a:t>두어</a:t>
            </a:r>
            <a:endParaRPr lang="en-US" altLang="ko-KR" sz="3600" b="1" dirty="0" smtClean="0">
              <a:solidFill>
                <a:srgbClr val="0070C0"/>
              </a:solidFill>
            </a:endParaRPr>
          </a:p>
          <a:p>
            <a:r>
              <a:rPr lang="ko-KR" altLang="en-US" sz="3600" b="1" dirty="0" smtClean="0">
                <a:solidFill>
                  <a:srgbClr val="00B050"/>
                </a:solidFill>
              </a:rPr>
              <a:t> </a:t>
            </a:r>
            <a:r>
              <a:rPr lang="ko-KR" altLang="en-US" sz="3600" b="1" u="sng" dirty="0">
                <a:solidFill>
                  <a:srgbClr val="00B050"/>
                </a:solidFill>
              </a:rPr>
              <a:t>너를 크게 </a:t>
            </a:r>
            <a:r>
              <a:rPr lang="ko-KR" altLang="en-US" sz="3600" b="1" u="sng" dirty="0">
                <a:solidFill>
                  <a:srgbClr val="FF0000"/>
                </a:solidFill>
              </a:rPr>
              <a:t>번성하게 하리라 </a:t>
            </a:r>
            <a:r>
              <a:rPr lang="ko-KR" altLang="en-US" sz="3600" b="1" dirty="0">
                <a:solidFill>
                  <a:srgbClr val="FF0000"/>
                </a:solidFill>
              </a:rPr>
              <a:t>하시니 </a:t>
            </a:r>
          </a:p>
          <a:p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8192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2160240"/>
          </a:xfrm>
          <a:solidFill>
            <a:srgbClr val="FFFF00"/>
          </a:solidFill>
        </p:spPr>
        <p:txBody>
          <a:bodyPr/>
          <a:lstStyle/>
          <a:p>
            <a:r>
              <a:rPr lang="ko-KR" altLang="en-US" sz="4300" b="1" dirty="0">
                <a:solidFill>
                  <a:prstClr val="black"/>
                </a:solidFill>
              </a:rPr>
              <a:t>하나님의 언약은 축복입니다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2852936"/>
            <a:ext cx="8856984" cy="381642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en-US" altLang="ko-KR" b="1" dirty="0" smtClean="0"/>
          </a:p>
          <a:p>
            <a:r>
              <a:rPr lang="en-US" altLang="ko-KR" sz="3500" b="1" dirty="0" smtClean="0"/>
              <a:t>1. </a:t>
            </a:r>
            <a:r>
              <a:rPr lang="ko-KR" altLang="en-US" sz="3500" b="1" dirty="0" smtClean="0"/>
              <a:t>아브라함의 </a:t>
            </a:r>
            <a:r>
              <a:rPr lang="ko-KR" altLang="en-US" sz="3500" b="1" dirty="0"/>
              <a:t>새 이름 </a:t>
            </a:r>
            <a:br>
              <a:rPr lang="ko-KR" altLang="en-US" sz="3500" b="1" dirty="0"/>
            </a:br>
            <a:endParaRPr lang="en-US" altLang="ko-KR" sz="3500" b="1" dirty="0" smtClean="0"/>
          </a:p>
          <a:p>
            <a:r>
              <a:rPr lang="en-US" altLang="ko-KR" sz="3500" b="1" dirty="0" smtClean="0">
                <a:solidFill>
                  <a:prstClr val="black"/>
                </a:solidFill>
                <a:cs typeface="+mj-cs"/>
              </a:rPr>
              <a:t>2</a:t>
            </a:r>
            <a:r>
              <a:rPr lang="en-US" altLang="ko-KR" sz="3500" b="1" dirty="0">
                <a:solidFill>
                  <a:prstClr val="black"/>
                </a:solidFill>
                <a:cs typeface="+mj-cs"/>
              </a:rPr>
              <a:t>. </a:t>
            </a:r>
            <a:r>
              <a:rPr lang="ko-KR" altLang="en-US" sz="3500" b="1" dirty="0">
                <a:solidFill>
                  <a:prstClr val="black"/>
                </a:solidFill>
                <a:cs typeface="+mj-cs"/>
              </a:rPr>
              <a:t>나는 너희의 </a:t>
            </a:r>
            <a:r>
              <a:rPr lang="ko-KR" altLang="en-US" sz="3500" b="1" dirty="0" smtClean="0">
                <a:solidFill>
                  <a:prstClr val="black"/>
                </a:solidFill>
                <a:cs typeface="+mj-cs"/>
              </a:rPr>
              <a:t>하나님이 </a:t>
            </a:r>
            <a:r>
              <a:rPr lang="ko-KR" altLang="en-US" sz="3500" b="1" dirty="0">
                <a:solidFill>
                  <a:prstClr val="black"/>
                </a:solidFill>
                <a:cs typeface="+mj-cs"/>
              </a:rPr>
              <a:t>되리라 </a:t>
            </a:r>
            <a:br>
              <a:rPr lang="ko-KR" altLang="en-US" sz="3500" b="1" dirty="0">
                <a:solidFill>
                  <a:prstClr val="black"/>
                </a:solidFill>
                <a:cs typeface="+mj-cs"/>
              </a:rPr>
            </a:br>
            <a:r>
              <a:rPr lang="ko-KR" altLang="en-US" sz="3500" b="1" dirty="0"/>
              <a:t/>
            </a:r>
            <a:br>
              <a:rPr lang="ko-KR" altLang="en-US" sz="3500" b="1" dirty="0"/>
            </a:br>
            <a:r>
              <a:rPr lang="en-US" altLang="ko-KR" sz="3500" b="1" dirty="0" smtClean="0"/>
              <a:t>3</a:t>
            </a:r>
            <a:r>
              <a:rPr lang="en-US" altLang="ko-KR" sz="3500" b="1" dirty="0"/>
              <a:t>. </a:t>
            </a:r>
            <a:r>
              <a:rPr lang="ko-KR" altLang="en-US" sz="3500" b="1" dirty="0"/>
              <a:t>할례를 받으라고 </a:t>
            </a:r>
            <a:r>
              <a:rPr lang="en-US" altLang="ko-KR" sz="3500" b="1" dirty="0"/>
              <a:t/>
            </a:r>
            <a:br>
              <a:rPr lang="en-US" altLang="ko-KR" sz="3500" b="1" dirty="0"/>
            </a:br>
            <a:endParaRPr lang="en-US" altLang="ko-KR" sz="3500" b="1" dirty="0" smtClean="0"/>
          </a:p>
          <a:p>
            <a:r>
              <a:rPr lang="en-US" altLang="ko-KR" sz="3500" b="1" dirty="0" smtClean="0"/>
              <a:t>4</a:t>
            </a:r>
            <a:r>
              <a:rPr lang="en-US" altLang="ko-KR" sz="3500" b="1" dirty="0"/>
              <a:t>. </a:t>
            </a:r>
            <a:r>
              <a:rPr lang="ko-KR" altLang="en-US" sz="3500" b="1" dirty="0"/>
              <a:t>말씀을 믿지 </a:t>
            </a:r>
            <a:r>
              <a:rPr lang="ko-KR" altLang="en-US" sz="3500" b="1" dirty="0" smtClean="0"/>
              <a:t>못합니다 </a:t>
            </a:r>
            <a:r>
              <a:rPr lang="ko-KR" altLang="en-US" sz="3500" b="1" dirty="0"/>
              <a:t/>
            </a:r>
            <a:br>
              <a:rPr lang="ko-KR" altLang="en-US" sz="3500" b="1" dirty="0"/>
            </a:br>
            <a:endParaRPr lang="en-US" altLang="ko-KR" sz="3500" b="1" dirty="0" smtClean="0"/>
          </a:p>
        </p:txBody>
      </p:sp>
    </p:spTree>
    <p:extLst>
      <p:ext uri="{BB962C8B-B14F-4D97-AF65-F5344CB8AC3E}">
        <p14:creationId xmlns:p14="http://schemas.microsoft.com/office/powerpoint/2010/main" val="168498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764704"/>
            <a:ext cx="8507288" cy="5832648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5 </a:t>
            </a:r>
            <a:r>
              <a:rPr lang="ko-KR" altLang="en-US" b="1" dirty="0" smtClean="0"/>
              <a:t>이제 후로는 네 이름을 </a:t>
            </a:r>
            <a:r>
              <a:rPr lang="ko-KR" altLang="en-US" b="1" dirty="0" err="1" smtClean="0"/>
              <a:t>아브람이라</a:t>
            </a:r>
            <a:r>
              <a:rPr lang="ko-KR" altLang="en-US" b="1" dirty="0" smtClean="0"/>
              <a:t> 하지 아니하고 </a:t>
            </a:r>
            <a:r>
              <a:rPr lang="en-US" altLang="ko-KR" b="1" dirty="0" smtClean="0"/>
              <a:t>1)</a:t>
            </a:r>
            <a:r>
              <a:rPr lang="ko-KR" altLang="en-US" b="1" dirty="0" smtClean="0"/>
              <a:t>아브라함이라 하리니 이는 내가 너를 여러 민족의 아버지가 되게 함이니라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많은 무리의 아버지</a:t>
            </a:r>
            <a:r>
              <a:rPr lang="en-US" altLang="ko-KR" b="1" dirty="0" smtClean="0"/>
              <a:t>) </a:t>
            </a:r>
          </a:p>
          <a:p>
            <a:r>
              <a:rPr lang="en-US" altLang="ko-KR" b="1" dirty="0" smtClean="0"/>
              <a:t>6 </a:t>
            </a:r>
            <a:r>
              <a:rPr lang="ko-KR" altLang="en-US" b="1" dirty="0" smtClean="0"/>
              <a:t>내가 너로 심히 번성하게 하리니 내가 네게서 민족들이 나게 하며 왕들이 네게로부터 나오리라</a:t>
            </a:r>
          </a:p>
          <a:p>
            <a:r>
              <a:rPr lang="en-US" altLang="ko-KR" b="1" dirty="0" smtClean="0"/>
              <a:t>7 </a:t>
            </a:r>
            <a:r>
              <a:rPr lang="ko-KR" altLang="en-US" b="1" dirty="0" smtClean="0"/>
              <a:t>내가 내 언약을 나와 너 및 네 대대 후손 사이에 세워서 영원한 언약을 삼고 너와 네 후손의 하나님이 되리라</a:t>
            </a:r>
            <a:endParaRPr lang="en-US" altLang="ko-KR" b="1" dirty="0" smtClean="0"/>
          </a:p>
          <a:p>
            <a:r>
              <a:rPr lang="ko-KR" altLang="en-US" b="1" dirty="0" smtClean="0"/>
              <a:t> </a:t>
            </a:r>
            <a:r>
              <a:rPr lang="en-US" altLang="ko-KR" b="1" dirty="0" smtClean="0"/>
              <a:t>8 </a:t>
            </a:r>
            <a:r>
              <a:rPr lang="ko-KR" altLang="en-US" b="1" dirty="0" smtClean="0"/>
              <a:t>내가 너와 네 후손에게 네가 거류하는 이 땅 곧 가나안 온 땅을 주어 영원한 기업이 되게 하고 </a:t>
            </a:r>
            <a:r>
              <a:rPr lang="ko-KR" altLang="en-US" b="1" dirty="0" smtClean="0">
                <a:solidFill>
                  <a:srgbClr val="FF0000"/>
                </a:solidFill>
              </a:rPr>
              <a:t>나는 그들의 하나님이 되리라 </a:t>
            </a:r>
          </a:p>
          <a:p>
            <a:endParaRPr lang="ko-KR" altLang="en-US" dirty="0" smtClean="0">
              <a:solidFill>
                <a:srgbClr val="FF000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040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192688"/>
          </a:xfrm>
        </p:spPr>
        <p:txBody>
          <a:bodyPr>
            <a:normAutofit lnSpcReduction="10000"/>
          </a:bodyPr>
          <a:lstStyle/>
          <a:p>
            <a:endParaRPr lang="ko-KR" altLang="en-US" dirty="0" smtClean="0"/>
          </a:p>
          <a:p>
            <a:r>
              <a:rPr lang="en-US" altLang="ko-KR" b="1" dirty="0" smtClean="0"/>
              <a:t>9 </a:t>
            </a:r>
            <a:r>
              <a:rPr lang="ko-KR" altLang="en-US" b="1" dirty="0" smtClean="0"/>
              <a:t>하나님이 또 아브라함에게 이르시되 그런즉 너는 내 언약을 지키고 네 후손도 대대로 지키라 </a:t>
            </a:r>
            <a:endParaRPr lang="en-US" altLang="ko-KR" b="1" dirty="0" smtClean="0"/>
          </a:p>
          <a:p>
            <a:r>
              <a:rPr lang="en-US" altLang="ko-KR" b="1" dirty="0" smtClean="0"/>
              <a:t>10 </a:t>
            </a:r>
            <a:r>
              <a:rPr lang="ko-KR" altLang="en-US" b="1" dirty="0" smtClean="0"/>
              <a:t>너희 중 남자는 다 할례를 받으라 이것이 나와 너희와 너희 후손 사이에 지킬 내 언약이니라</a:t>
            </a:r>
            <a:r>
              <a:rPr lang="en-US" altLang="ko-KR" b="1" dirty="0" smtClean="0"/>
              <a:t>. </a:t>
            </a:r>
          </a:p>
          <a:p>
            <a:r>
              <a:rPr lang="en-US" altLang="ko-KR" b="1" dirty="0" smtClean="0"/>
              <a:t>11 </a:t>
            </a:r>
            <a:r>
              <a:rPr lang="ko-KR" altLang="en-US" b="1" dirty="0" smtClean="0"/>
              <a:t>너희는 포피를 베어라 이것이 나와 너희 사이의 </a:t>
            </a:r>
            <a:r>
              <a:rPr lang="ko-KR" altLang="en-US" b="1" dirty="0" smtClean="0">
                <a:solidFill>
                  <a:srgbClr val="FF0000"/>
                </a:solidFill>
              </a:rPr>
              <a:t>언약의 표징이니라 </a:t>
            </a:r>
          </a:p>
          <a:p>
            <a:r>
              <a:rPr lang="en-US" altLang="ko-KR" b="1" dirty="0" smtClean="0"/>
              <a:t>12 </a:t>
            </a:r>
            <a:r>
              <a:rPr lang="ko-KR" altLang="en-US" b="1" dirty="0" smtClean="0"/>
              <a:t>너희의 대대로 모든 남자는 집에서 난 자나 또는 너희 자손이 아니라 이방 사람에게서 돈으로 산 자를 막론하고 난 지 팔 일 만에 할례를 받을 것이라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76221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13 </a:t>
            </a:r>
            <a:r>
              <a:rPr lang="ko-KR" altLang="en-US" b="1" dirty="0" smtClean="0"/>
              <a:t>너희 집에서 난 자든지 너희 돈으로 산 자든지 할례를 받아야 하리니 이에 내 언약이 너희 살에 있어 </a:t>
            </a:r>
            <a:endParaRPr lang="en-US" altLang="ko-KR" b="1" dirty="0" smtClean="0"/>
          </a:p>
          <a:p>
            <a:r>
              <a:rPr lang="ko-KR" altLang="en-US" b="1" dirty="0" smtClean="0">
                <a:solidFill>
                  <a:srgbClr val="0070C0"/>
                </a:solidFill>
              </a:rPr>
              <a:t>영원한 언약이 되려니와 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/>
              <a:t>14 </a:t>
            </a:r>
            <a:r>
              <a:rPr lang="ko-KR" altLang="en-US" b="1" dirty="0" smtClean="0"/>
              <a:t>할례를 받지 아니한 남자 곧 그 포피를 베지 아니한 자는 백성 중에서 끊어지리니 그가 </a:t>
            </a:r>
            <a:r>
              <a:rPr lang="ko-KR" altLang="en-US" b="1" dirty="0" smtClean="0">
                <a:solidFill>
                  <a:srgbClr val="0070C0"/>
                </a:solidFill>
              </a:rPr>
              <a:t>내 언약을 배반 하였음이니라</a:t>
            </a:r>
          </a:p>
          <a:p>
            <a:endParaRPr lang="ko-KR" alt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53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832648"/>
          </a:xfrm>
        </p:spPr>
        <p:txBody>
          <a:bodyPr>
            <a:normAutofit/>
          </a:bodyPr>
          <a:lstStyle/>
          <a:p>
            <a:endParaRPr lang="ko-KR" altLang="en-US" dirty="0" smtClean="0"/>
          </a:p>
          <a:p>
            <a:r>
              <a:rPr lang="en-US" altLang="ko-KR" b="1" dirty="0" smtClean="0"/>
              <a:t>15 </a:t>
            </a:r>
            <a:r>
              <a:rPr lang="ko-KR" altLang="en-US" b="1" dirty="0" smtClean="0"/>
              <a:t>하나님이 또 아브라함에게 이르시되 네 아내 사래는 이름을 사래라 하지 말고 </a:t>
            </a:r>
            <a:endParaRPr lang="en-US" altLang="ko-KR" b="1" dirty="0" smtClean="0"/>
          </a:p>
          <a:p>
            <a:r>
              <a:rPr lang="en-US" altLang="ko-KR" b="1" dirty="0" smtClean="0"/>
              <a:t>2)</a:t>
            </a:r>
            <a:r>
              <a:rPr lang="ko-KR" altLang="en-US" b="1" dirty="0" err="1" smtClean="0"/>
              <a:t>사라라</a:t>
            </a:r>
            <a:r>
              <a:rPr lang="ko-KR" altLang="en-US" b="1" dirty="0" smtClean="0"/>
              <a:t> 하라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여주인</a:t>
            </a:r>
            <a:r>
              <a:rPr lang="en-US" altLang="ko-KR" b="1" dirty="0" smtClean="0"/>
              <a:t>) </a:t>
            </a:r>
          </a:p>
          <a:p>
            <a:r>
              <a:rPr lang="en-US" altLang="ko-KR" b="1" dirty="0" smtClean="0"/>
              <a:t>16 </a:t>
            </a:r>
            <a:r>
              <a:rPr lang="ko-KR" altLang="en-US" b="1" dirty="0" smtClean="0">
                <a:solidFill>
                  <a:srgbClr val="0070C0"/>
                </a:solidFill>
              </a:rPr>
              <a:t>내가 그에게 복을 주어 그가 네게 아들을 낳아 주게 하며 </a:t>
            </a:r>
            <a:r>
              <a:rPr lang="ko-KR" altLang="en-US" b="1" dirty="0" smtClean="0"/>
              <a:t>내가 그에게 복을 주어 그를 여러 민족의 어머니가 되게 하리니 민족의 여러 왕이 그에게서 나리라 </a:t>
            </a:r>
          </a:p>
        </p:txBody>
      </p:sp>
    </p:spTree>
    <p:extLst>
      <p:ext uri="{BB962C8B-B14F-4D97-AF65-F5344CB8AC3E}">
        <p14:creationId xmlns:p14="http://schemas.microsoft.com/office/powerpoint/2010/main" val="8903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r>
              <a:rPr lang="en-US" altLang="ko-KR" b="1" dirty="0" smtClean="0"/>
              <a:t>17 </a:t>
            </a:r>
            <a:r>
              <a:rPr lang="ko-KR" altLang="en-US" b="1" dirty="0" smtClean="0"/>
              <a:t>아브라함이 엎드려 웃으며 마음속으로 이르되 백 세 된 사람이 어찌 자식을 낳을까 사라는 구십 세니 어찌 출산하리요 하고 </a:t>
            </a:r>
            <a:endParaRPr lang="en-US" altLang="ko-KR" b="1" dirty="0" smtClean="0"/>
          </a:p>
          <a:p>
            <a:r>
              <a:rPr lang="en-US" altLang="ko-KR" b="1" dirty="0" smtClean="0"/>
              <a:t>18 </a:t>
            </a:r>
            <a:r>
              <a:rPr lang="ko-KR" altLang="en-US" b="1" dirty="0" smtClean="0"/>
              <a:t>아브라함이 이에 하나님께 아뢰되 </a:t>
            </a:r>
            <a:r>
              <a:rPr lang="ko-KR" altLang="en-US" b="1" dirty="0" err="1" smtClean="0"/>
              <a:t>이스마엘이나</a:t>
            </a:r>
            <a:r>
              <a:rPr lang="ko-KR" altLang="en-US" b="1" dirty="0" smtClean="0"/>
              <a:t> 하나님 앞에 살기를 원하나이다 </a:t>
            </a:r>
            <a:endParaRPr lang="en-US" altLang="ko-KR" b="1" dirty="0" smtClean="0"/>
          </a:p>
          <a:p>
            <a:r>
              <a:rPr lang="en-US" altLang="ko-KR" b="1" dirty="0" smtClean="0"/>
              <a:t>19 </a:t>
            </a:r>
            <a:r>
              <a:rPr lang="ko-KR" altLang="en-US" b="1" dirty="0" smtClean="0"/>
              <a:t>하나님이 이르시되 아니라 네 아내 사라가 네게 </a:t>
            </a:r>
            <a:r>
              <a:rPr lang="ko-KR" altLang="en-US" b="1" dirty="0" smtClean="0">
                <a:solidFill>
                  <a:srgbClr val="0070C0"/>
                </a:solidFill>
              </a:rPr>
              <a:t>아들을 낳으리니 너는 그 이름을 </a:t>
            </a:r>
            <a:r>
              <a:rPr lang="en-US" altLang="ko-KR" b="1" dirty="0" smtClean="0">
                <a:solidFill>
                  <a:srgbClr val="0070C0"/>
                </a:solidFill>
              </a:rPr>
              <a:t>3)</a:t>
            </a:r>
            <a:r>
              <a:rPr lang="ko-KR" altLang="en-US" b="1" dirty="0" smtClean="0">
                <a:solidFill>
                  <a:srgbClr val="0070C0"/>
                </a:solidFill>
              </a:rPr>
              <a:t>이삭이라 하라 내가 </a:t>
            </a:r>
            <a:r>
              <a:rPr lang="ko-KR" altLang="en-US" b="1" dirty="0" smtClean="0"/>
              <a:t>그와 내 언약을 세우리니 그의 후손에게 영원한 언약이 되리라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웃음</a:t>
            </a:r>
            <a:r>
              <a:rPr lang="en-US" altLang="ko-KR" b="1" dirty="0" smtClean="0"/>
              <a:t>)</a:t>
            </a:r>
          </a:p>
          <a:p>
            <a:endParaRPr lang="en-US" altLang="ko-KR" b="1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558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1623</Words>
  <Application>Microsoft Office PowerPoint</Application>
  <PresentationFormat>화면 슬라이드 쇼(4:3)</PresentationFormat>
  <Paragraphs>250</Paragraphs>
  <Slides>49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49</vt:i4>
      </vt:variant>
    </vt:vector>
  </HeadingPairs>
  <TitlesOfParts>
    <vt:vector size="51" baseType="lpstr">
      <vt:lpstr>Office 테마</vt:lpstr>
      <vt:lpstr>21_Office 테마</vt:lpstr>
      <vt:lpstr>창 17: 1-27</vt:lpstr>
      <vt:lpstr>교독문 75번 </vt:lpstr>
      <vt:lpstr>사도신경</vt:lpstr>
      <vt:lpstr>창 17: 1-27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    하나님의 언약은 축복입니다 (창17:1-27)   </vt:lpstr>
      <vt:lpstr>    </vt:lpstr>
      <vt:lpstr>   1. 아브람에게 새  이름 주십니다 (창17:1-8) </vt:lpstr>
      <vt:lpstr>완전하라:  !ymiT;(타밈)  완전히가다, 흠없이 오라,  건전한 신앙으로 삶</vt:lpstr>
      <vt:lpstr>PowerPoint 프레젠테이션</vt:lpstr>
      <vt:lpstr> 사라의 새 이름(17:15-19)  </vt:lpstr>
      <vt:lpstr> 우리도 육적인 이름에서  하나님의 거룩한 백성으로  이름이 바꾸어야 합니다</vt:lpstr>
      <vt:lpstr>여호와를 경외하는 성도의 이름이  여호와의 기념 책에 기록합니다</vt:lpstr>
      <vt:lpstr>예수님을 위해서 충성하는  성도의 이름이 생명 책에  있습니다 </vt:lpstr>
      <vt:lpstr>믿음으로 자신을 이기는 성도의 이름이 생명 책에서  결코 지우지  아니하다</vt:lpstr>
      <vt:lpstr>예수님을 믿지  않으면 불 못에 던져 집니다</vt:lpstr>
      <vt:lpstr>   2. 나는 너희의       하나님이 되리라  </vt:lpstr>
      <vt:lpstr>PowerPoint 프레젠테이션</vt:lpstr>
      <vt:lpstr>PowerPoint 프레젠테이션</vt:lpstr>
      <vt:lpstr>PowerPoint 프레젠테이션</vt:lpstr>
      <vt:lpstr>PowerPoint 프레젠테이션</vt:lpstr>
      <vt:lpstr>  3. 할례를 받으라   (창17:9-11) </vt:lpstr>
      <vt:lpstr>PowerPoint 프레젠테이션</vt:lpstr>
      <vt:lpstr>할례는 그리스도 안에서 새 언약으로 이어집니다</vt:lpstr>
      <vt:lpstr>할례의 언약은 예수님의 성찬의  언약으로 이어집니다.</vt:lpstr>
      <vt:lpstr> 참된 할례는 마음에 하라? </vt:lpstr>
      <vt:lpstr>PowerPoint 프레젠테이션</vt:lpstr>
      <vt:lpstr>   4. 말씀을 믿지     못합니다  </vt:lpstr>
      <vt:lpstr>PowerPoint 프레젠테이션</vt:lpstr>
      <vt:lpstr>이 세상의 것만 바라봅니다</vt:lpstr>
      <vt:lpstr>믿음이 없지만   영원히 함께 하시겠다고  약속 합니다</vt:lpstr>
      <vt:lpstr>1) 우리도 믿음이 없습니다</vt:lpstr>
      <vt:lpstr>PowerPoint 프레젠테이션</vt:lpstr>
      <vt:lpstr> 나의 믿음이 떨어지지 않게  예수님께서 기도합니다</vt:lpstr>
      <vt:lpstr>2) 믿지 못해도 하나님은 이삭을  낳게 하리라고 계속 말씀합니다 </vt:lpstr>
      <vt:lpstr>이삭의 언약은 예수님을  통해서 구원하실 것을 말씀함</vt:lpstr>
      <vt:lpstr>언약의 계보의 순서</vt:lpstr>
      <vt:lpstr>PowerPoint 프레젠테이션</vt:lpstr>
      <vt:lpstr> 3) 우리는 빚진 자로서 주님께 충성하는 삶</vt:lpstr>
      <vt:lpstr>PowerPoint 프레젠테이션</vt:lpstr>
      <vt:lpstr>번성 =---hb;r;, 라바)  많다, 크다, 증가하다, 쏘다</vt:lpstr>
      <vt:lpstr>하나님의 언약은 축복입니다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창 17: 1-27</dc:title>
  <dc:creator>SAMSUNG</dc:creator>
  <cp:lastModifiedBy>SAMSUNG</cp:lastModifiedBy>
  <cp:revision>31</cp:revision>
  <dcterms:created xsi:type="dcterms:W3CDTF">2026-06-10T07:49:08Z</dcterms:created>
  <dcterms:modified xsi:type="dcterms:W3CDTF">2026-06-13T08:56:17Z</dcterms:modified>
</cp:coreProperties>
</file>