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8"/>
  </p:notesMasterIdLst>
  <p:sldIdLst>
    <p:sldId id="257" r:id="rId3"/>
    <p:sldId id="266" r:id="rId4"/>
    <p:sldId id="312" r:id="rId5"/>
    <p:sldId id="256" r:id="rId6"/>
    <p:sldId id="262" r:id="rId7"/>
    <p:sldId id="263" r:id="rId8"/>
    <p:sldId id="268" r:id="rId9"/>
    <p:sldId id="276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7" r:id="rId18"/>
    <p:sldId id="264" r:id="rId19"/>
    <p:sldId id="265" r:id="rId20"/>
    <p:sldId id="292" r:id="rId21"/>
    <p:sldId id="290" r:id="rId22"/>
    <p:sldId id="278" r:id="rId23"/>
    <p:sldId id="284" r:id="rId24"/>
    <p:sldId id="285" r:id="rId25"/>
    <p:sldId id="286" r:id="rId26"/>
    <p:sldId id="287" r:id="rId27"/>
    <p:sldId id="296" r:id="rId28"/>
    <p:sldId id="280" r:id="rId29"/>
    <p:sldId id="281" r:id="rId30"/>
    <p:sldId id="313" r:id="rId31"/>
    <p:sldId id="314" r:id="rId32"/>
    <p:sldId id="282" r:id="rId33"/>
    <p:sldId id="301" r:id="rId34"/>
    <p:sldId id="302" r:id="rId35"/>
    <p:sldId id="300" r:id="rId36"/>
    <p:sldId id="305" r:id="rId37"/>
    <p:sldId id="303" r:id="rId38"/>
    <p:sldId id="309" r:id="rId39"/>
    <p:sldId id="299" r:id="rId40"/>
    <p:sldId id="311" r:id="rId41"/>
    <p:sldId id="310" r:id="rId42"/>
    <p:sldId id="306" r:id="rId43"/>
    <p:sldId id="315" r:id="rId44"/>
    <p:sldId id="307" r:id="rId45"/>
    <p:sldId id="308" r:id="rId46"/>
    <p:sldId id="316" r:id="rId47"/>
    <p:sldId id="317" r:id="rId48"/>
    <p:sldId id="318" r:id="rId49"/>
    <p:sldId id="304" r:id="rId50"/>
    <p:sldId id="267" r:id="rId51"/>
    <p:sldId id="259" r:id="rId52"/>
    <p:sldId id="260" r:id="rId53"/>
    <p:sldId id="261" r:id="rId54"/>
    <p:sldId id="293" r:id="rId55"/>
    <p:sldId id="294" r:id="rId56"/>
    <p:sldId id="295" r:id="rId57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FF"/>
    <a:srgbClr val="00FF99"/>
    <a:srgbClr val="CC99FF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65EA97-F0E8-4A2A-90AE-86A883E5E511}" type="datetimeFigureOut">
              <a:rPr lang="ko-KR" altLang="en-US" smtClean="0"/>
              <a:t>2025-11-03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F8E8BF-5FCA-42C8-880F-919B8251D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0333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2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18432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/>
            <a:fld id="{94D0F270-D56C-45DA-8779-C143B20C9055}" type="slidenum">
              <a:rPr kumimoji="0" lang="ko-KR" altLang="en-US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pPr eaLnBrk="1" latinLnBrk="1" hangingPunct="1"/>
              <a:t>19</a:t>
            </a:fld>
            <a:endParaRPr kumimoji="0" lang="ko-KR" altLang="en-US" smtClean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48706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65B12-59B5-4014-803B-B532033D22DE}" type="datetimeFigureOut">
              <a:rPr lang="ko-KR" altLang="en-US" smtClean="0"/>
              <a:t>2025-11-03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29D36-AC77-4F16-A3CE-8D7DA261834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6191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65B12-59B5-4014-803B-B532033D22DE}" type="datetimeFigureOut">
              <a:rPr lang="ko-KR" altLang="en-US" smtClean="0"/>
              <a:t>2025-11-03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29D36-AC77-4F16-A3CE-8D7DA261834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3505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65B12-59B5-4014-803B-B532033D22DE}" type="datetimeFigureOut">
              <a:rPr lang="ko-KR" altLang="en-US" smtClean="0"/>
              <a:t>2025-11-03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29D36-AC77-4F16-A3CE-8D7DA261834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65674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1CA41-7747-494F-8BDD-B7D74CB8988F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2025-11-03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EF772-1443-4B3D-9312-AB892F916C22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932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1CA41-7747-494F-8BDD-B7D74CB8988F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2025-11-03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EF772-1443-4B3D-9312-AB892F916C22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0989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1CA41-7747-494F-8BDD-B7D74CB8988F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2025-11-03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EF772-1443-4B3D-9312-AB892F916C22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7901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1CA41-7747-494F-8BDD-B7D74CB8988F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2025-11-03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EF772-1443-4B3D-9312-AB892F916C22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85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1CA41-7747-494F-8BDD-B7D74CB8988F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2025-11-03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EF772-1443-4B3D-9312-AB892F916C22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8745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1CA41-7747-494F-8BDD-B7D74CB8988F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2025-11-03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EF772-1443-4B3D-9312-AB892F916C22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2729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1CA41-7747-494F-8BDD-B7D74CB8988F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2025-11-03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EF772-1443-4B3D-9312-AB892F916C22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9929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1CA41-7747-494F-8BDD-B7D74CB8988F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2025-11-03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EF772-1443-4B3D-9312-AB892F916C22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679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65B12-59B5-4014-803B-B532033D22DE}" type="datetimeFigureOut">
              <a:rPr lang="ko-KR" altLang="en-US" smtClean="0"/>
              <a:t>2025-11-03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29D36-AC77-4F16-A3CE-8D7DA261834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9816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1CA41-7747-494F-8BDD-B7D74CB8988F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2025-11-03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EF772-1443-4B3D-9312-AB892F916C22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2705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1CA41-7747-494F-8BDD-B7D74CB8988F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2025-11-03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EF772-1443-4B3D-9312-AB892F916C22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959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1CA41-7747-494F-8BDD-B7D74CB8988F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2025-11-03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EF772-1443-4B3D-9312-AB892F916C22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480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65B12-59B5-4014-803B-B532033D22DE}" type="datetimeFigureOut">
              <a:rPr lang="ko-KR" altLang="en-US" smtClean="0"/>
              <a:t>2025-11-03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29D36-AC77-4F16-A3CE-8D7DA261834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4720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65B12-59B5-4014-803B-B532033D22DE}" type="datetimeFigureOut">
              <a:rPr lang="ko-KR" altLang="en-US" smtClean="0"/>
              <a:t>2025-11-03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29D36-AC77-4F16-A3CE-8D7DA261834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3515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65B12-59B5-4014-803B-B532033D22DE}" type="datetimeFigureOut">
              <a:rPr lang="ko-KR" altLang="en-US" smtClean="0"/>
              <a:t>2025-11-03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29D36-AC77-4F16-A3CE-8D7DA261834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04138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65B12-59B5-4014-803B-B532033D22DE}" type="datetimeFigureOut">
              <a:rPr lang="ko-KR" altLang="en-US" smtClean="0"/>
              <a:t>2025-11-03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29D36-AC77-4F16-A3CE-8D7DA261834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383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65B12-59B5-4014-803B-B532033D22DE}" type="datetimeFigureOut">
              <a:rPr lang="ko-KR" altLang="en-US" smtClean="0"/>
              <a:t>2025-11-03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29D36-AC77-4F16-A3CE-8D7DA261834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1687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65B12-59B5-4014-803B-B532033D22DE}" type="datetimeFigureOut">
              <a:rPr lang="ko-KR" altLang="en-US" smtClean="0"/>
              <a:t>2025-11-03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29D36-AC77-4F16-A3CE-8D7DA261834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9656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65B12-59B5-4014-803B-B532033D22DE}" type="datetimeFigureOut">
              <a:rPr lang="ko-KR" altLang="en-US" smtClean="0"/>
              <a:t>2025-11-03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29D36-AC77-4F16-A3CE-8D7DA261834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9110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65B12-59B5-4014-803B-B532033D22DE}" type="datetimeFigureOut">
              <a:rPr lang="ko-KR" altLang="en-US" smtClean="0"/>
              <a:t>2025-11-03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29D36-AC77-4F16-A3CE-8D7DA261834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2443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1CA41-7747-494F-8BDD-B7D74CB8988F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2025-11-03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EF772-1443-4B3D-9312-AB892F916C22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881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38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44" y="4301943"/>
            <a:ext cx="2202545" cy="177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1896513" y="528591"/>
            <a:ext cx="4017446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ko-KR" altLang="en-US" sz="3000" b="1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고요히</a:t>
            </a:r>
            <a:endParaRPr lang="en-US" altLang="ko-KR" sz="3000" b="1" dirty="0">
              <a:solidFill>
                <a:prstClr val="white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defTabSz="914377">
              <a:defRPr/>
            </a:pPr>
            <a:r>
              <a:rPr lang="ko-KR" altLang="en-US" sz="3000" b="1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이 곳에 </a:t>
            </a:r>
            <a:r>
              <a:rPr lang="ko-KR" altLang="en-US" sz="3000" b="1" dirty="0" err="1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임재하신</a:t>
            </a:r>
            <a:endParaRPr lang="en-US" altLang="ko-KR" sz="3000" b="1" dirty="0">
              <a:solidFill>
                <a:prstClr val="white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defTabSz="914377">
              <a:defRPr/>
            </a:pPr>
            <a:r>
              <a:rPr lang="ko-KR" altLang="en-US" sz="3000" b="1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주님의 </a:t>
            </a:r>
            <a:r>
              <a:rPr lang="ko-KR" altLang="en-US" sz="3000" b="1" dirty="0">
                <a:solidFill>
                  <a:srgbClr val="FFFF00"/>
                </a:solidFill>
                <a:latin typeface="맑은 고딕" panose="020F0502020204030204"/>
                <a:ea typeface="맑은 고딕" panose="020B0503020000020004" pitchFamily="50" charset="-127"/>
              </a:rPr>
              <a:t>현존</a:t>
            </a:r>
            <a:r>
              <a:rPr lang="ko-KR" altLang="en-US" sz="3000" b="1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을</a:t>
            </a:r>
            <a:endParaRPr lang="en-US" altLang="ko-KR" sz="3000" b="1" dirty="0">
              <a:solidFill>
                <a:prstClr val="white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defTabSz="914377">
              <a:defRPr/>
            </a:pPr>
            <a:r>
              <a:rPr lang="ko-KR" altLang="en-US" sz="3000" b="1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침묵 속에 바라봅니다</a:t>
            </a:r>
            <a:r>
              <a:rPr lang="en-US" altLang="ko-KR" sz="3000" b="1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.</a:t>
            </a:r>
            <a:endParaRPr lang="ko-KR" altLang="en-US" sz="3000" dirty="0">
              <a:solidFill>
                <a:prstClr val="white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445975" y="2996173"/>
            <a:ext cx="7499169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ko-KR" altLang="en-US" sz="3000" b="1" dirty="0">
                <a:solidFill>
                  <a:srgbClr val="CC99FF"/>
                </a:solidFill>
                <a:latin typeface="맑은 고딕" panose="020F0502020204030204"/>
                <a:ea typeface="맑은 고딕" panose="020B0503020000020004" pitchFamily="50" charset="-127"/>
              </a:rPr>
              <a:t>만물</a:t>
            </a:r>
            <a:r>
              <a:rPr lang="ko-KR" altLang="en-US" sz="3000" b="1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 가운데</a:t>
            </a:r>
            <a:r>
              <a:rPr lang="en-US" altLang="ko-KR" sz="3000" b="1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..</a:t>
            </a:r>
          </a:p>
          <a:p>
            <a:pPr defTabSz="914377">
              <a:defRPr/>
            </a:pPr>
            <a:r>
              <a:rPr lang="ko-KR" altLang="en-US" sz="3000" b="1" dirty="0">
                <a:solidFill>
                  <a:srgbClr val="CCFF99"/>
                </a:solidFill>
                <a:latin typeface="맑은 고딕" panose="020F0502020204030204"/>
                <a:ea typeface="맑은 고딕" panose="020B0503020000020004" pitchFamily="50" charset="-127"/>
              </a:rPr>
              <a:t>이곳</a:t>
            </a:r>
            <a:r>
              <a:rPr lang="ko-KR" altLang="en-US" sz="3000" b="1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 </a:t>
            </a:r>
            <a:r>
              <a:rPr lang="ko-KR" altLang="en-US" sz="3000" b="1" dirty="0" smtClean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지금 여기에</a:t>
            </a:r>
            <a:r>
              <a:rPr lang="en-US" altLang="ko-KR" sz="3000" b="1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..</a:t>
            </a:r>
          </a:p>
          <a:p>
            <a:pPr defTabSz="914377">
              <a:defRPr/>
            </a:pPr>
            <a:r>
              <a:rPr lang="ko-KR" altLang="en-US" sz="3000" b="1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내 </a:t>
            </a:r>
            <a:r>
              <a:rPr lang="ko-KR" altLang="en-US" sz="3000" b="1" dirty="0">
                <a:solidFill>
                  <a:srgbClr val="FFCC66"/>
                </a:solidFill>
                <a:latin typeface="맑은 고딕" panose="020F0502020204030204"/>
                <a:ea typeface="맑은 고딕" panose="020B0503020000020004" pitchFamily="50" charset="-127"/>
              </a:rPr>
              <a:t>마음</a:t>
            </a:r>
            <a:r>
              <a:rPr lang="ko-KR" altLang="en-US" sz="3000" b="1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 중심에</a:t>
            </a:r>
            <a:r>
              <a:rPr lang="en-US" altLang="ko-KR" sz="3000" b="1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..</a:t>
            </a:r>
          </a:p>
          <a:p>
            <a:pPr defTabSz="914377">
              <a:defRPr/>
            </a:pPr>
            <a:r>
              <a:rPr lang="ko-KR" altLang="en-US" sz="3000" b="1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늘 </a:t>
            </a:r>
            <a:r>
              <a:rPr lang="ko-KR" altLang="en-US" sz="3000" b="1" dirty="0" err="1">
                <a:solidFill>
                  <a:srgbClr val="FFFF00"/>
                </a:solidFill>
                <a:latin typeface="맑은 고딕" panose="020F0502020204030204"/>
                <a:ea typeface="맑은 고딕" panose="020B0503020000020004" pitchFamily="50" charset="-127"/>
              </a:rPr>
              <a:t>충만히</a:t>
            </a:r>
            <a:r>
              <a:rPr lang="ko-KR" altLang="en-US" sz="3000" b="1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 거하시는</a:t>
            </a:r>
            <a:endParaRPr lang="en-US" altLang="ko-KR" sz="3000" b="1" dirty="0">
              <a:solidFill>
                <a:prstClr val="white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defTabSz="914377">
              <a:defRPr/>
            </a:pPr>
            <a:r>
              <a:rPr lang="ko-KR" altLang="en-US" sz="3000" b="1" dirty="0" err="1">
                <a:solidFill>
                  <a:srgbClr val="00FF99"/>
                </a:solidFill>
                <a:latin typeface="맑은 고딕" panose="020F0502020204030204"/>
                <a:ea typeface="맑은 고딕" panose="020B0503020000020004" pitchFamily="50" charset="-127"/>
              </a:rPr>
              <a:t>성삼위일체</a:t>
            </a:r>
            <a:r>
              <a:rPr lang="ko-KR" altLang="en-US" sz="3000" b="1" dirty="0">
                <a:solidFill>
                  <a:srgbClr val="00FF99"/>
                </a:solidFill>
                <a:latin typeface="맑은 고딕" panose="020F0502020204030204"/>
                <a:ea typeface="맑은 고딕" panose="020B0503020000020004" pitchFamily="50" charset="-127"/>
              </a:rPr>
              <a:t> 하나님 아버지</a:t>
            </a:r>
            <a:r>
              <a:rPr lang="en-US" altLang="ko-KR" sz="3000" b="1" dirty="0">
                <a:solidFill>
                  <a:srgbClr val="00FF99"/>
                </a:solidFill>
                <a:latin typeface="맑은 고딕" panose="020F0502020204030204"/>
                <a:ea typeface="맑은 고딕" panose="020B0503020000020004" pitchFamily="50" charset="-127"/>
              </a:rPr>
              <a:t>!!</a:t>
            </a:r>
          </a:p>
          <a:p>
            <a:pPr defTabSz="914377">
              <a:defRPr/>
            </a:pPr>
            <a:r>
              <a:rPr lang="ko-KR" altLang="en-US" sz="3000" b="1" dirty="0" smtClean="0">
                <a:solidFill>
                  <a:schemeClr val="bg1"/>
                </a:solidFill>
                <a:latin typeface="맑은 고딕" panose="020F0502020204030204"/>
                <a:ea typeface="맑은 고딕" panose="020B0503020000020004" pitchFamily="50" charset="-127"/>
              </a:rPr>
              <a:t>오직 성령님 운행하심 따라 예배 드립니다</a:t>
            </a:r>
            <a:r>
              <a:rPr lang="en-US" altLang="ko-KR" sz="3000" b="1" dirty="0" smtClean="0">
                <a:solidFill>
                  <a:schemeClr val="bg1"/>
                </a:solidFill>
                <a:latin typeface="맑은 고딕" panose="020F0502020204030204"/>
                <a:ea typeface="맑은 고딕" panose="020B0503020000020004" pitchFamily="50" charset="-127"/>
              </a:rPr>
              <a:t>.</a:t>
            </a:r>
            <a:endParaRPr lang="ko-KR" altLang="en-US" sz="3000" dirty="0">
              <a:solidFill>
                <a:schemeClr val="bg1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7124701" y="6326717"/>
            <a:ext cx="4716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altLang="ko-KR" b="1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(</a:t>
            </a:r>
            <a:r>
              <a:rPr lang="ko-KR" altLang="en-US" b="1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삶의 모든 순간 </a:t>
            </a:r>
            <a:r>
              <a:rPr lang="ko-KR" altLang="en-US" b="1" dirty="0" err="1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예배자로</a:t>
            </a:r>
            <a:r>
              <a:rPr lang="en-US" altLang="ko-KR" b="1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.. </a:t>
            </a:r>
            <a:r>
              <a:rPr lang="en-US" altLang="ko-KR" b="1" dirty="0" smtClean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11. 2. </a:t>
            </a:r>
            <a:r>
              <a:rPr lang="ko-KR" altLang="en-US" b="1" dirty="0" err="1" smtClean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평안교회</a:t>
            </a:r>
            <a:r>
              <a:rPr lang="en-US" altLang="ko-KR" b="1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)</a:t>
            </a:r>
            <a:endParaRPr lang="ko-KR" altLang="en-US" dirty="0">
              <a:solidFill>
                <a:prstClr val="black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372" y="246351"/>
            <a:ext cx="2622716" cy="334910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29605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436DBBF-B8D2-4B15-B397-A743118DD9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45" r="12763"/>
          <a:stretch/>
        </p:blipFill>
        <p:spPr>
          <a:xfrm>
            <a:off x="0" y="-2"/>
            <a:ext cx="12204104" cy="6933461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932873" y="0"/>
            <a:ext cx="10631055" cy="5095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그들의 </a:t>
            </a:r>
            <a:r>
              <a:rPr kumimoji="0" lang="ko-KR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srgbClr val="00FF99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모든 이름을 </a:t>
            </a:r>
            <a:r>
              <a:rPr kumimoji="0" lang="ko-KR" altLang="en-US" sz="3600" b="1" i="0" u="none" strike="noStrike" kern="1200" cap="none" spc="-150" normalizeH="0" baseline="0" noProof="0" dirty="0" err="1">
                <a:ln>
                  <a:noFill/>
                </a:ln>
                <a:solidFill>
                  <a:srgbClr val="00FF99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부르시나니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FF99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 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00FF99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and calls forth each of them by name.</a:t>
            </a:r>
          </a:p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srgbClr val="FBFF65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그의 권세가 크고 </a:t>
            </a:r>
            <a:r>
              <a:rPr kumimoji="0" lang="ko-KR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srgbClr val="00FF99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그의 능력이 강하므로 </a:t>
            </a:r>
            <a:endParaRPr kumimoji="0" lang="en-US" altLang="ko-KR" sz="3600" b="1" i="0" u="none" strike="noStrike" kern="1200" cap="none" spc="-150" normalizeH="0" baseline="0" noProof="0" dirty="0">
              <a:ln>
                <a:noFill/>
              </a:ln>
              <a:solidFill>
                <a:srgbClr val="00FF99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srgbClr val="FBFF65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하나도 빠짐이 </a:t>
            </a:r>
            <a:r>
              <a:rPr kumimoji="0" lang="ko-KR" altLang="en-US" sz="3600" b="1" i="0" u="none" strike="noStrike" kern="1200" cap="none" spc="-150" normalizeH="0" baseline="0" noProof="0" dirty="0" err="1">
                <a:ln>
                  <a:noFill/>
                </a:ln>
                <a:solidFill>
                  <a:srgbClr val="FBFF65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없느니라</a:t>
            </a:r>
            <a:endParaRPr kumimoji="0" lang="en-US" altLang="ko-KR" sz="3600" b="1" i="0" u="none" strike="noStrike" kern="1200" cap="none" spc="-150" normalizeH="0" baseline="0" noProof="0" dirty="0">
              <a:ln>
                <a:noFill/>
              </a:ln>
              <a:solidFill>
                <a:srgbClr val="FBFF65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FBFF65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Because of his great power and mighty strength,</a:t>
            </a:r>
          </a:p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FBFF65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not one of them is missing.</a:t>
            </a:r>
          </a:p>
        </p:txBody>
      </p:sp>
    </p:spTree>
    <p:extLst>
      <p:ext uri="{BB962C8B-B14F-4D97-AF65-F5344CB8AC3E}">
        <p14:creationId xmlns:p14="http://schemas.microsoft.com/office/powerpoint/2010/main" val="218537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436DBBF-B8D2-4B15-B397-A743118DD9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45" r="12763"/>
          <a:stretch/>
        </p:blipFill>
        <p:spPr>
          <a:xfrm>
            <a:off x="133165" y="1"/>
            <a:ext cx="12204104" cy="6858000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932873" y="1"/>
            <a:ext cx="10631055" cy="5113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-2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야곱아 어찌하여 네가 말하며 이스라엘아 네가 이르기를 </a:t>
            </a:r>
            <a:r>
              <a:rPr kumimoji="0" lang="ko-KR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내 길은 </a:t>
            </a:r>
            <a:r>
              <a:rPr kumimoji="0" lang="ko-KR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srgbClr val="00FF99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여호와께 숨겨졌으며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FF99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 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00FF99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Why do you complain, Jacob? Why do you say, Israel,</a:t>
            </a:r>
          </a:p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“My way is hidden from the LORD;</a:t>
            </a:r>
          </a:p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srgbClr val="FBFF65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내 송사는 내 </a:t>
            </a:r>
            <a:r>
              <a:rPr kumimoji="0" lang="ko-KR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srgbClr val="00FF99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하나님에게서 벗어난다 하느냐</a:t>
            </a:r>
            <a:endParaRPr kumimoji="0" lang="en-US" altLang="ko-KR" sz="3600" b="1" i="0" u="none" strike="noStrike" kern="1200" cap="none" spc="-150" normalizeH="0" baseline="0" noProof="0" dirty="0">
              <a:ln>
                <a:noFill/>
              </a:ln>
              <a:solidFill>
                <a:srgbClr val="00FF99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FBFF65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my cause is disregarded by my God”?</a:t>
            </a:r>
          </a:p>
        </p:txBody>
      </p:sp>
    </p:spTree>
    <p:extLst>
      <p:ext uri="{BB962C8B-B14F-4D97-AF65-F5344CB8AC3E}">
        <p14:creationId xmlns:p14="http://schemas.microsoft.com/office/powerpoint/2010/main" val="246985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436DBBF-B8D2-4B15-B397-A743118DD9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45" r="12763"/>
          <a:stretch/>
        </p:blipFill>
        <p:spPr>
          <a:xfrm>
            <a:off x="0" y="0"/>
            <a:ext cx="12204104" cy="6858000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498763" y="0"/>
            <a:ext cx="11429999" cy="5672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너는 알지 못하였느냐 듣지 못하였느냐 </a:t>
            </a:r>
            <a:endParaRPr kumimoji="0" lang="en-US" altLang="ko-KR" sz="36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srgbClr val="00FF99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영원하신 하나님 </a:t>
            </a:r>
            <a:r>
              <a:rPr kumimoji="0" lang="ko-KR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여호와</a:t>
            </a:r>
            <a:r>
              <a:rPr kumimoji="0" lang="en-US" altLang="ko-KR" sz="3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, </a:t>
            </a:r>
            <a:r>
              <a:rPr kumimoji="0" lang="ko-KR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srgbClr val="00FF99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땅 끝까지 창조하신 </a:t>
            </a:r>
            <a:r>
              <a:rPr kumimoji="0" lang="ko-KR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이는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 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Do you not know? Have you not heard? The LORD is the everlasting God, the Creator of the ends of the earth.</a:t>
            </a:r>
          </a:p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-300" normalizeH="0" baseline="0" noProof="0" dirty="0">
                <a:ln>
                  <a:noFill/>
                </a:ln>
                <a:solidFill>
                  <a:srgbClr val="FBFF65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피곤하지 않으시며 </a:t>
            </a:r>
            <a:r>
              <a:rPr kumimoji="0" lang="ko-KR" altLang="en-US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FBFF65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곤비하지</a:t>
            </a:r>
            <a:r>
              <a:rPr kumimoji="0" lang="ko-KR" altLang="en-US" sz="3600" b="1" i="0" u="none" strike="noStrike" kern="1200" cap="none" spc="-300" normalizeH="0" baseline="0" noProof="0" dirty="0">
                <a:ln>
                  <a:noFill/>
                </a:ln>
                <a:solidFill>
                  <a:srgbClr val="FBFF65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 않으시며 명철이 한이 없으시며</a:t>
            </a:r>
            <a:endParaRPr kumimoji="0" lang="en-US" altLang="ko-KR" sz="3600" b="1" i="0" u="none" strike="noStrike" kern="1200" cap="none" spc="-300" normalizeH="0" baseline="0" noProof="0" dirty="0">
              <a:ln>
                <a:noFill/>
              </a:ln>
              <a:solidFill>
                <a:srgbClr val="FBFF65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FBFF65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He will not grow tired or weary, </a:t>
            </a:r>
          </a:p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FBFF65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and his understanding no one can fathom.</a:t>
            </a:r>
          </a:p>
        </p:txBody>
      </p:sp>
    </p:spTree>
    <p:extLst>
      <p:ext uri="{BB962C8B-B14F-4D97-AF65-F5344CB8AC3E}">
        <p14:creationId xmlns:p14="http://schemas.microsoft.com/office/powerpoint/2010/main" val="227745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436DBBF-B8D2-4B15-B397-A743118DD9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45" r="12763"/>
          <a:stretch/>
        </p:blipFill>
        <p:spPr>
          <a:xfrm>
            <a:off x="0" y="0"/>
            <a:ext cx="12204104" cy="6858000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932873" y="0"/>
            <a:ext cx="10631055" cy="58326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피곤한 자에게는 </a:t>
            </a:r>
            <a:r>
              <a:rPr kumimoji="0" lang="ko-KR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srgbClr val="00FF99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능력을 주시며 </a:t>
            </a:r>
            <a:endParaRPr kumimoji="0" lang="en-US" altLang="ko-KR" sz="3600" b="1" i="0" u="none" strike="noStrike" kern="1200" cap="none" spc="-150" normalizeH="0" baseline="0" noProof="0" dirty="0">
              <a:ln>
                <a:noFill/>
              </a:ln>
              <a:solidFill>
                <a:srgbClr val="00FF99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무능한 자에게는 </a:t>
            </a:r>
            <a:r>
              <a:rPr kumimoji="0" lang="ko-KR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srgbClr val="00FF99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힘을 </a:t>
            </a:r>
            <a:r>
              <a:rPr kumimoji="0" lang="ko-KR" altLang="en-US" sz="3600" b="1" i="0" u="none" strike="noStrike" kern="1200" cap="none" spc="-150" normalizeH="0" baseline="0" noProof="0" dirty="0" err="1">
                <a:ln>
                  <a:noFill/>
                </a:ln>
                <a:solidFill>
                  <a:srgbClr val="00FF99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더하시나니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FF99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 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00FF99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He gives strength to the weary</a:t>
            </a:r>
          </a:p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and increases the power of the weak.</a:t>
            </a:r>
          </a:p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srgbClr val="FBFF65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소년이라도 피곤하며 </a:t>
            </a:r>
            <a:r>
              <a:rPr kumimoji="0" lang="ko-KR" altLang="en-US" sz="3600" b="1" i="0" u="none" strike="noStrike" kern="1200" cap="none" spc="-150" normalizeH="0" baseline="0" noProof="0" dirty="0" err="1">
                <a:ln>
                  <a:noFill/>
                </a:ln>
                <a:solidFill>
                  <a:srgbClr val="FBFF65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곤비하며</a:t>
            </a:r>
            <a:r>
              <a:rPr kumimoji="0" lang="ko-KR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srgbClr val="FBFF65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 </a:t>
            </a:r>
            <a:endParaRPr kumimoji="0" lang="en-US" altLang="ko-KR" sz="3600" b="1" i="0" u="none" strike="noStrike" kern="1200" cap="none" spc="-150" normalizeH="0" baseline="0" noProof="0" dirty="0">
              <a:ln>
                <a:noFill/>
              </a:ln>
              <a:solidFill>
                <a:srgbClr val="FBFF65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srgbClr val="FBFF65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장정이라도 넘어지며 쓰러지되</a:t>
            </a:r>
            <a:endParaRPr kumimoji="0" lang="en-US" altLang="ko-KR" sz="3600" b="1" i="0" u="none" strike="noStrike" kern="1200" cap="none" spc="-150" normalizeH="0" baseline="0" noProof="0" dirty="0">
              <a:ln>
                <a:noFill/>
              </a:ln>
              <a:solidFill>
                <a:srgbClr val="FBFF65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FBFF65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Even youths grow tired and weary,</a:t>
            </a:r>
          </a:p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FBFF65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and young men stumble and fall;</a:t>
            </a:r>
          </a:p>
        </p:txBody>
      </p:sp>
    </p:spTree>
    <p:extLst>
      <p:ext uri="{BB962C8B-B14F-4D97-AF65-F5344CB8AC3E}">
        <p14:creationId xmlns:p14="http://schemas.microsoft.com/office/powerpoint/2010/main" val="406877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436DBBF-B8D2-4B15-B397-A743118DD9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45" r="12763"/>
          <a:stretch/>
        </p:blipFill>
        <p:spPr>
          <a:xfrm>
            <a:off x="0" y="0"/>
            <a:ext cx="12204104" cy="6858000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752764" y="0"/>
            <a:ext cx="10885054" cy="41281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오직 </a:t>
            </a:r>
            <a:r>
              <a:rPr kumimoji="0" lang="ko-KR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srgbClr val="00FF99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여호와를 앙망하는 자는 새 힘을 </a:t>
            </a:r>
            <a:r>
              <a:rPr kumimoji="0" lang="ko-KR" altLang="en-US" sz="3600" b="1" i="0" u="none" strike="noStrike" kern="1200" cap="none" spc="-15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얻으리니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 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but those who hope in the LORD will renew their strength.</a:t>
            </a:r>
          </a:p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srgbClr val="FBFF65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독수리가 </a:t>
            </a:r>
            <a:r>
              <a:rPr kumimoji="0" lang="ko-KR" altLang="en-US" sz="3600" b="1" i="0" u="none" strike="noStrike" kern="1200" cap="none" spc="-150" normalizeH="0" baseline="0" noProof="0" dirty="0" err="1">
                <a:ln>
                  <a:noFill/>
                </a:ln>
                <a:solidFill>
                  <a:srgbClr val="FBFF65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날개치며</a:t>
            </a:r>
            <a:r>
              <a:rPr kumimoji="0" lang="ko-KR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srgbClr val="FBFF65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 올라감 같을 것이요</a:t>
            </a:r>
            <a:endParaRPr kumimoji="0" lang="en-US" altLang="ko-KR" sz="3600" b="1" i="0" u="none" strike="noStrike" kern="1200" cap="none" spc="-150" normalizeH="0" baseline="0" noProof="0" dirty="0">
              <a:ln>
                <a:noFill/>
              </a:ln>
              <a:solidFill>
                <a:srgbClr val="FBFF65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FBFF65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They will soar on wings like eagles;</a:t>
            </a:r>
          </a:p>
        </p:txBody>
      </p:sp>
    </p:spTree>
    <p:extLst>
      <p:ext uri="{BB962C8B-B14F-4D97-AF65-F5344CB8AC3E}">
        <p14:creationId xmlns:p14="http://schemas.microsoft.com/office/powerpoint/2010/main" val="323406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436DBBF-B8D2-4B15-B397-A743118DD9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45" r="12763"/>
          <a:stretch/>
        </p:blipFill>
        <p:spPr>
          <a:xfrm>
            <a:off x="0" y="0"/>
            <a:ext cx="12204104" cy="6858000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786524" y="337351"/>
            <a:ext cx="10631055" cy="4119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-150" normalizeH="0" baseline="0" noProof="0" dirty="0" smtClean="0">
                <a:ln>
                  <a:noFill/>
                </a:ln>
                <a:solidFill>
                  <a:srgbClr val="FBFF65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  </a:t>
            </a:r>
            <a:r>
              <a:rPr kumimoji="0" lang="ko-KR" altLang="en-US" sz="3600" b="1" i="0" u="none" strike="noStrike" kern="1200" cap="none" spc="-150" normalizeH="0" baseline="0" noProof="0" dirty="0" smtClean="0">
                <a:ln>
                  <a:noFill/>
                </a:ln>
                <a:solidFill>
                  <a:srgbClr val="FBFF65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다같이</a:t>
            </a:r>
            <a:endParaRPr kumimoji="0" lang="en-US" altLang="ko-KR" sz="3600" b="1" i="0" u="none" strike="noStrike" kern="1200" cap="none" spc="-150" normalizeH="0" baseline="0" noProof="0" dirty="0" smtClean="0">
              <a:ln>
                <a:noFill/>
              </a:ln>
              <a:solidFill>
                <a:srgbClr val="FBFF65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600" b="1" i="0" u="none" strike="noStrike" kern="1200" cap="none" spc="-150" normalizeH="0" baseline="0" noProof="0" dirty="0" smtClean="0">
              <a:ln>
                <a:noFill/>
              </a:ln>
              <a:solidFill>
                <a:srgbClr val="FBFF65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-150" normalizeH="0" baseline="0" noProof="0" dirty="0" smtClean="0">
                <a:ln>
                  <a:noFill/>
                </a:ln>
                <a:solidFill>
                  <a:srgbClr val="FBFF65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달음박질하여도 </a:t>
            </a:r>
            <a:r>
              <a:rPr kumimoji="0" lang="ko-KR" altLang="en-US" sz="3600" b="1" i="0" u="none" strike="noStrike" kern="1200" cap="none" spc="-150" normalizeH="0" baseline="0" noProof="0" dirty="0" err="1">
                <a:ln>
                  <a:noFill/>
                </a:ln>
                <a:solidFill>
                  <a:srgbClr val="00FF99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곤비하지</a:t>
            </a:r>
            <a:r>
              <a:rPr kumimoji="0" lang="ko-KR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srgbClr val="00FF99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 아니하겠고 </a:t>
            </a:r>
            <a:endParaRPr kumimoji="0" lang="en-US" altLang="ko-KR" sz="3600" b="1" i="0" u="none" strike="noStrike" kern="1200" cap="none" spc="-150" normalizeH="0" baseline="0" noProof="0" dirty="0">
              <a:ln>
                <a:noFill/>
              </a:ln>
              <a:solidFill>
                <a:srgbClr val="00FF99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srgbClr val="FBFF65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걸어가도 </a:t>
            </a:r>
            <a:r>
              <a:rPr lang="ko-KR" altLang="en-US" sz="3600" b="1" spc="-150" dirty="0">
                <a:solidFill>
                  <a:srgbClr val="00FF99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피곤하지 </a:t>
            </a:r>
            <a:r>
              <a:rPr lang="ko-KR" altLang="en-US" sz="3600" b="1" spc="-150" dirty="0" err="1">
                <a:solidFill>
                  <a:srgbClr val="00FF99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아니하리로다</a:t>
            </a:r>
            <a:r>
              <a:rPr lang="en-US" altLang="ko-KR" sz="3600" b="1" spc="-150" dirty="0">
                <a:solidFill>
                  <a:srgbClr val="00FF99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. </a:t>
            </a:r>
            <a:r>
              <a:rPr kumimoji="0" lang="ko-KR" altLang="en-US" sz="3600" b="1" i="0" u="none" strike="noStrike" kern="1200" cap="none" spc="-150" normalizeH="0" baseline="0" noProof="0" dirty="0" smtClean="0">
                <a:ln>
                  <a:noFill/>
                </a:ln>
                <a:solidFill>
                  <a:srgbClr val="CC99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아멘</a:t>
            </a:r>
            <a:r>
              <a:rPr kumimoji="0" lang="en-US" altLang="ko-KR" sz="3600" b="1" i="0" u="none" strike="noStrike" kern="1200" cap="none" spc="-150" normalizeH="0" baseline="0" noProof="0" dirty="0" smtClean="0">
                <a:ln>
                  <a:noFill/>
                </a:ln>
                <a:solidFill>
                  <a:srgbClr val="CC99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. </a:t>
            </a:r>
            <a:r>
              <a:rPr kumimoji="0" lang="ko-KR" altLang="en-US" sz="3600" b="1" i="0" u="none" strike="noStrike" kern="1200" cap="none" spc="-150" normalizeH="0" baseline="0" noProof="0" dirty="0" smtClean="0">
                <a:ln>
                  <a:noFill/>
                </a:ln>
                <a:solidFill>
                  <a:srgbClr val="CC99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아멘</a:t>
            </a:r>
            <a:r>
              <a:rPr kumimoji="0" lang="en-US" altLang="ko-KR" sz="3600" b="1" i="0" u="none" strike="noStrike" kern="1200" cap="none" spc="-150" normalizeH="0" baseline="0" noProof="0" dirty="0" smtClean="0">
                <a:ln>
                  <a:noFill/>
                </a:ln>
                <a:solidFill>
                  <a:srgbClr val="CC99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!</a:t>
            </a:r>
            <a:endParaRPr kumimoji="0" lang="en-US" altLang="ko-KR" sz="3600" b="1" i="0" u="none" strike="noStrike" kern="1200" cap="none" spc="-150" normalizeH="0" baseline="0" noProof="0" dirty="0">
              <a:ln>
                <a:noFill/>
              </a:ln>
              <a:solidFill>
                <a:srgbClr val="CC99FF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FBFF65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they will run and not grow weary,</a:t>
            </a:r>
          </a:p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FBFF65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they will walk and not be faint.</a:t>
            </a:r>
          </a:p>
        </p:txBody>
      </p:sp>
    </p:spTree>
    <p:extLst>
      <p:ext uri="{BB962C8B-B14F-4D97-AF65-F5344CB8AC3E}">
        <p14:creationId xmlns:p14="http://schemas.microsoft.com/office/powerpoint/2010/main" val="149908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085" y="0"/>
            <a:ext cx="8149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526741" y="290311"/>
            <a:ext cx="9584924" cy="491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0" algn="just" fontAlgn="base">
              <a:lnSpc>
                <a:spcPct val="120000"/>
              </a:lnSpc>
            </a:pPr>
            <a:r>
              <a:rPr lang="ko-KR" altLang="en-US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◎ 죄의 고백 ▎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(</a:t>
            </a:r>
            <a:r>
              <a:rPr lang="ko-KR" altLang="en-US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잠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26;24-26,</a:t>
            </a:r>
            <a:r>
              <a:rPr lang="ko-KR" altLang="en-US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롬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1;28-32, </a:t>
            </a:r>
            <a:r>
              <a:rPr lang="ko-KR" altLang="en-US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계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21;27,</a:t>
            </a:r>
            <a:r>
              <a:rPr lang="ko-KR" altLang="en-US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계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22;11-15) </a:t>
            </a:r>
            <a:r>
              <a:rPr lang="ko-KR" altLang="en-US" sz="2400" b="1" kern="0" dirty="0" err="1">
                <a:solidFill>
                  <a:srgbClr val="000000"/>
                </a:solidFill>
                <a:latin typeface="맑은 고딕" panose="020B0503020000020004" pitchFamily="50" charset="-127"/>
              </a:rPr>
              <a:t>예수기도</a:t>
            </a:r>
            <a:r>
              <a:rPr lang="ko-KR" altLang="en-US" b="1" kern="0" dirty="0">
                <a:solidFill>
                  <a:srgbClr val="000000"/>
                </a:solidFill>
                <a:latin typeface="바탕" panose="02030600000101010101" pitchFamily="18" charset="-127"/>
              </a:rPr>
              <a:t> </a:t>
            </a:r>
            <a:r>
              <a:rPr lang="ko-KR" altLang="en-US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▎</a:t>
            </a:r>
            <a:r>
              <a:rPr lang="ko-KR" altLang="en-US" b="1" kern="0" dirty="0" err="1">
                <a:solidFill>
                  <a:srgbClr val="000000"/>
                </a:solidFill>
                <a:latin typeface="맑은 고딕" panose="020B0503020000020004" pitchFamily="50" charset="-127"/>
              </a:rPr>
              <a:t>다함께</a:t>
            </a:r>
            <a:r>
              <a:rPr lang="ko-KR" altLang="en-US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 </a:t>
            </a:r>
            <a:endParaRPr lang="ko-KR" altLang="en-US" kern="0" dirty="0">
              <a:solidFill>
                <a:srgbClr val="000000"/>
              </a:solidFill>
              <a:latin typeface="바탕" panose="02030600000101010101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606639" y="986162"/>
            <a:ext cx="9771357" cy="438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67410" marR="0" indent="-402590" algn="just" fontAlgn="base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b="1" u="sng" kern="0" spc="-1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맑은 고딕" panose="020B0503020000020004" pitchFamily="50" charset="-127"/>
              </a:rPr>
              <a:t>불친절한 생각</a:t>
            </a:r>
            <a:r>
              <a:rPr lang="ko-KR" altLang="en-US" kern="0" spc="-110" dirty="0">
                <a:solidFill>
                  <a:srgbClr val="000000"/>
                </a:solidFill>
                <a:latin typeface="맑은 고딕" panose="020B0503020000020004" pitchFamily="50" charset="-127"/>
              </a:rPr>
              <a:t>은 </a:t>
            </a:r>
            <a:r>
              <a:rPr lang="ko-KR" altLang="en-US" sz="2400" b="1" u="sng" kern="0" spc="-110" dirty="0">
                <a:solidFill>
                  <a:srgbClr val="FF0000"/>
                </a:solidFill>
                <a:latin typeface="맑은 고딕" panose="020B0503020000020004" pitchFamily="50" charset="-127"/>
              </a:rPr>
              <a:t>살인</a:t>
            </a:r>
            <a:r>
              <a:rPr lang="en-US" altLang="ko-KR" kern="0" spc="-110" dirty="0">
                <a:solidFill>
                  <a:srgbClr val="000000"/>
                </a:solidFill>
                <a:latin typeface="맑은 고딕" panose="020B0503020000020004" pitchFamily="50" charset="-127"/>
              </a:rPr>
              <a:t>, </a:t>
            </a:r>
            <a:r>
              <a:rPr lang="ko-KR" altLang="en-US" b="1" u="sng" kern="0" spc="-1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맑은 고딕" panose="020B0503020000020004" pitchFamily="50" charset="-127"/>
              </a:rPr>
              <a:t>용서하지 않는 정신</a:t>
            </a:r>
            <a:r>
              <a:rPr lang="ko-KR" altLang="en-US" kern="0" spc="-110" dirty="0">
                <a:solidFill>
                  <a:srgbClr val="000000"/>
                </a:solidFill>
                <a:latin typeface="맑은 고딕" panose="020B0503020000020004" pitchFamily="50" charset="-127"/>
              </a:rPr>
              <a:t>은 </a:t>
            </a:r>
            <a:r>
              <a:rPr lang="ko-KR" altLang="en-US" sz="2400" b="1" u="sng" kern="0" spc="-110" dirty="0">
                <a:solidFill>
                  <a:srgbClr val="FF0000"/>
                </a:solidFill>
                <a:latin typeface="맑은 고딕" panose="020B0503020000020004" pitchFamily="50" charset="-127"/>
              </a:rPr>
              <a:t>용서</a:t>
            </a:r>
            <a:r>
              <a:rPr lang="ko-KR" altLang="en-US" kern="0" spc="-110" dirty="0">
                <a:solidFill>
                  <a:srgbClr val="000000"/>
                </a:solidFill>
                <a:latin typeface="맑은 고딕" panose="020B0503020000020004" pitchFamily="50" charset="-127"/>
              </a:rPr>
              <a:t>받지 못할 죄</a:t>
            </a:r>
            <a:r>
              <a:rPr lang="en-US" altLang="ko-KR" kern="0" spc="-110" dirty="0">
                <a:solidFill>
                  <a:srgbClr val="000000"/>
                </a:solidFill>
                <a:latin typeface="맑은 고딕" panose="020B0503020000020004" pitchFamily="50" charset="-127"/>
              </a:rPr>
              <a:t>. </a:t>
            </a:r>
            <a:r>
              <a:rPr lang="ko-KR" altLang="en-US" b="1" u="sng" kern="0" spc="-1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맑은 고딕" panose="020B0503020000020004" pitchFamily="50" charset="-127"/>
              </a:rPr>
              <a:t>알고 살지 않음</a:t>
            </a:r>
            <a:r>
              <a:rPr lang="en-US" altLang="ko-KR" b="1" u="sng" kern="0" spc="-1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맑은 고딕" panose="020B0503020000020004" pitchFamily="50" charset="-127"/>
              </a:rPr>
              <a:t>.</a:t>
            </a:r>
            <a:endParaRPr lang="ko-KR" altLang="en-US" kern="0" dirty="0" smtClean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867410" marR="0" indent="-402590" algn="just" fontAlgn="base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b="1" u="sng" kern="0" spc="-1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맑은 고딕" panose="020B0503020000020004" pitchFamily="50" charset="-127"/>
              </a:rPr>
              <a:t>자신을 위해 사는 삶</a:t>
            </a:r>
            <a:r>
              <a:rPr lang="ko-KR" altLang="en-US" kern="0" spc="-110" dirty="0">
                <a:solidFill>
                  <a:srgbClr val="000000"/>
                </a:solidFill>
                <a:latin typeface="맑은 고딕" panose="020B0503020000020004" pitchFamily="50" charset="-127"/>
              </a:rPr>
              <a:t>은 하나님께 대한 반역</a:t>
            </a:r>
            <a:r>
              <a:rPr lang="en-US" altLang="ko-KR" kern="0" spc="-110" dirty="0">
                <a:solidFill>
                  <a:srgbClr val="000000"/>
                </a:solidFill>
                <a:latin typeface="맑은 고딕" panose="020B0503020000020004" pitchFamily="50" charset="-127"/>
              </a:rPr>
              <a:t>, </a:t>
            </a:r>
            <a:r>
              <a:rPr lang="ko-KR" altLang="en-US" sz="2400" b="1" u="sng" kern="0" spc="-110" dirty="0" smtClean="0">
                <a:solidFill>
                  <a:srgbClr val="FF0000"/>
                </a:solidFill>
                <a:latin typeface="맑은 고딕" panose="020B0503020000020004" pitchFamily="50" charset="-127"/>
              </a:rPr>
              <a:t>염려</a:t>
            </a:r>
            <a:r>
              <a:rPr lang="ko-KR" altLang="en-US" b="1" u="sng" kern="0" spc="-11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맑은 고딕" panose="020B0503020000020004" pitchFamily="50" charset="-127"/>
              </a:rPr>
              <a:t>를 계속 </a:t>
            </a:r>
            <a:r>
              <a:rPr lang="ko-KR" altLang="en-US" b="1" u="sng" kern="0" spc="-1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맑은 고딕" panose="020B0503020000020004" pitchFamily="50" charset="-127"/>
              </a:rPr>
              <a:t>쌓아두는</a:t>
            </a:r>
            <a:r>
              <a:rPr lang="ko-KR" altLang="en-US" kern="0" spc="-110" dirty="0">
                <a:solidFill>
                  <a:srgbClr val="000000"/>
                </a:solidFill>
                <a:latin typeface="바탕" panose="02030600000101010101" pitchFamily="18" charset="-127"/>
              </a:rPr>
              <a:t> </a:t>
            </a:r>
            <a:r>
              <a:rPr lang="ko-KR" altLang="en-US" sz="2400" b="1" u="sng" kern="0" spc="-110" dirty="0">
                <a:solidFill>
                  <a:srgbClr val="FF0000"/>
                </a:solidFill>
                <a:latin typeface="맑은 고딕" panose="020B0503020000020004" pitchFamily="50" charset="-127"/>
              </a:rPr>
              <a:t>불신앙</a:t>
            </a:r>
            <a:r>
              <a:rPr lang="en-US" altLang="ko-KR" sz="2400" b="1" u="sng" kern="0" spc="-110" dirty="0">
                <a:solidFill>
                  <a:srgbClr val="FF0000"/>
                </a:solidFill>
                <a:latin typeface="맑은 고딕" panose="020B0503020000020004" pitchFamily="50" charset="-127"/>
              </a:rPr>
              <a:t>.</a:t>
            </a:r>
            <a:endParaRPr lang="ko-KR" altLang="en-US" sz="2400" b="1" u="sng" kern="0" spc="-110" dirty="0">
              <a:solidFill>
                <a:srgbClr val="FF0000"/>
              </a:solidFill>
              <a:latin typeface="맑은 고딕" panose="020B0503020000020004" pitchFamily="50" charset="-127"/>
            </a:endParaRPr>
          </a:p>
          <a:p>
            <a:pPr marL="867410" marR="0" indent="-402590" algn="just" fontAlgn="base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b="1" u="sng" kern="0" spc="-1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맑은 고딕" panose="020B0503020000020004" pitchFamily="50" charset="-127"/>
              </a:rPr>
              <a:t>거룩한 행동 속</a:t>
            </a:r>
            <a:r>
              <a:rPr lang="ko-KR" altLang="en-US" kern="0" spc="-110" dirty="0">
                <a:solidFill>
                  <a:srgbClr val="000000"/>
                </a:solidFill>
                <a:latin typeface="맑은 고딕" panose="020B0503020000020004" pitchFamily="50" charset="-127"/>
              </a:rPr>
              <a:t>에서도 나타나는 </a:t>
            </a:r>
            <a:r>
              <a:rPr lang="ko-KR" altLang="en-US" sz="2400" b="1" u="sng" kern="0" spc="-110" dirty="0">
                <a:solidFill>
                  <a:srgbClr val="FF0000"/>
                </a:solidFill>
                <a:latin typeface="맑은 고딕" panose="020B0503020000020004" pitchFamily="50" charset="-127"/>
              </a:rPr>
              <a:t>이기적인 </a:t>
            </a:r>
            <a:r>
              <a:rPr lang="ko-KR" altLang="en-US" sz="2400" b="1" u="sng" kern="0" spc="-110" dirty="0" smtClean="0">
                <a:solidFill>
                  <a:srgbClr val="FF0000"/>
                </a:solidFill>
                <a:latin typeface="맑은 고딕" panose="020B0503020000020004" pitchFamily="50" charset="-127"/>
              </a:rPr>
              <a:t>동기</a:t>
            </a:r>
            <a:r>
              <a:rPr lang="ko-KR" altLang="en-US" kern="0" spc="-11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는 영혼을 </a:t>
            </a:r>
            <a:r>
              <a:rPr lang="ko-KR" altLang="en-US" kern="0" spc="-110" dirty="0">
                <a:solidFill>
                  <a:srgbClr val="000000"/>
                </a:solidFill>
                <a:latin typeface="맑은 고딕" panose="020B0503020000020004" pitchFamily="50" charset="-127"/>
              </a:rPr>
              <a:t>더럽히는 죄악</a:t>
            </a:r>
            <a:r>
              <a:rPr lang="en-US" altLang="ko-KR" kern="0" spc="-110" dirty="0">
                <a:solidFill>
                  <a:srgbClr val="000000"/>
                </a:solidFill>
                <a:latin typeface="맑은 고딕" panose="020B0503020000020004" pitchFamily="50" charset="-127"/>
              </a:rPr>
              <a:t>.</a:t>
            </a:r>
            <a:endParaRPr lang="ko-KR" altLang="en-US" kern="0" dirty="0" smtClean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867410" marR="0" indent="-402590" algn="just" fontAlgn="base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b="1" u="sng" kern="0" spc="-1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맑은 고딕" panose="020B0503020000020004" pitchFamily="50" charset="-127"/>
              </a:rPr>
              <a:t>하나님의 주권과 통치를 </a:t>
            </a:r>
            <a:r>
              <a:rPr lang="ko-KR" altLang="en-US" sz="2400" b="1" u="sng" kern="0" spc="-110" dirty="0">
                <a:solidFill>
                  <a:srgbClr val="FF0000"/>
                </a:solidFill>
                <a:latin typeface="맑은 고딕" panose="020B0503020000020004" pitchFamily="50" charset="-127"/>
              </a:rPr>
              <a:t>의심하는 죄악</a:t>
            </a:r>
            <a:r>
              <a:rPr lang="en-US" altLang="ko-KR" kern="0" spc="-110" dirty="0">
                <a:solidFill>
                  <a:srgbClr val="000000"/>
                </a:solidFill>
                <a:latin typeface="맑은 고딕" panose="020B0503020000020004" pitchFamily="50" charset="-127"/>
              </a:rPr>
              <a:t>. </a:t>
            </a:r>
            <a:r>
              <a:rPr lang="ko-KR" altLang="en-US" b="1" u="sng" kern="0" spc="-1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맑은 고딕" panose="020B0503020000020004" pitchFamily="50" charset="-127"/>
              </a:rPr>
              <a:t>불신앙으로 입술로 드리는 기도</a:t>
            </a:r>
            <a:r>
              <a:rPr lang="ko-KR" altLang="en-US" u="sng" kern="0" spc="-1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맑은 고딕" panose="020B0503020000020004" pitchFamily="50" charset="-127"/>
              </a:rPr>
              <a:t>는</a:t>
            </a:r>
            <a:endParaRPr lang="ko-KR" altLang="en-US" kern="0" dirty="0" smtClean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867410" marR="0" indent="-402590" algn="just" fontAlgn="base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kern="0" spc="-110" dirty="0">
                <a:solidFill>
                  <a:srgbClr val="000000"/>
                </a:solidFill>
                <a:latin typeface="맑은 고딕" panose="020B0503020000020004" pitchFamily="50" charset="-127"/>
              </a:rPr>
              <a:t>하나님을 헛되이 부르는 죄</a:t>
            </a:r>
            <a:r>
              <a:rPr lang="en-US" altLang="ko-KR" kern="0" spc="-110" dirty="0">
                <a:solidFill>
                  <a:srgbClr val="000000"/>
                </a:solidFill>
                <a:latin typeface="맑은 고딕" panose="020B0503020000020004" pitchFamily="50" charset="-127"/>
              </a:rPr>
              <a:t>, </a:t>
            </a:r>
            <a:r>
              <a:rPr lang="ko-KR" altLang="en-US" b="1" u="sng" kern="0" spc="-1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맑은 고딕" panose="020B0503020000020004" pitchFamily="50" charset="-127"/>
              </a:rPr>
              <a:t>믿음을 따라 말하고 행하지 않는</a:t>
            </a:r>
            <a:r>
              <a:rPr lang="ko-KR" altLang="en-US" kern="0" spc="-110" dirty="0">
                <a:solidFill>
                  <a:srgbClr val="000000"/>
                </a:solidFill>
                <a:latin typeface="바탕" panose="02030600000101010101" pitchFamily="18" charset="-127"/>
              </a:rPr>
              <a:t> </a:t>
            </a:r>
            <a:r>
              <a:rPr lang="ko-KR" altLang="en-US" kern="0" spc="-110" dirty="0">
                <a:solidFill>
                  <a:srgbClr val="000000"/>
                </a:solidFill>
                <a:latin typeface="맑은 고딕" panose="020B0503020000020004" pitchFamily="50" charset="-127"/>
              </a:rPr>
              <a:t>모든 죄</a:t>
            </a:r>
            <a:endParaRPr lang="ko-KR" altLang="en-US" kern="0" dirty="0" smtClean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867410" marR="0" indent="-402590" algn="just" fontAlgn="base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3423920" algn="l"/>
              </a:tabLst>
            </a:pPr>
            <a:r>
              <a:rPr lang="ko-KR" altLang="en-US" b="1" u="sng" kern="0" spc="-1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맑은 고딕" panose="020B0503020000020004" pitchFamily="50" charset="-127"/>
              </a:rPr>
              <a:t>말씀과 기도로 늘 깨어있지 못한</a:t>
            </a:r>
            <a:r>
              <a:rPr lang="ko-KR" altLang="en-US" kern="0" spc="-110" dirty="0">
                <a:solidFill>
                  <a:srgbClr val="000000"/>
                </a:solidFill>
                <a:latin typeface="바탕" panose="02030600000101010101" pitchFamily="18" charset="-127"/>
              </a:rPr>
              <a:t> </a:t>
            </a:r>
            <a:r>
              <a:rPr lang="ko-KR" altLang="en-US" sz="2400" b="1" u="sng" kern="0" spc="-110" dirty="0">
                <a:solidFill>
                  <a:srgbClr val="FF0000"/>
                </a:solidFill>
                <a:latin typeface="맑은 고딕" panose="020B0503020000020004" pitchFamily="50" charset="-127"/>
              </a:rPr>
              <a:t>분주함</a:t>
            </a:r>
            <a:r>
              <a:rPr lang="en-US" altLang="ko-KR" kern="0" spc="-110" dirty="0">
                <a:solidFill>
                  <a:srgbClr val="000000"/>
                </a:solidFill>
                <a:latin typeface="맑은 고딕" panose="020B0503020000020004" pitchFamily="50" charset="-127"/>
              </a:rPr>
              <a:t>. </a:t>
            </a:r>
            <a:r>
              <a:rPr lang="en-US" altLang="ko-KR" sz="900" kern="0" spc="-11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(</a:t>
            </a:r>
            <a:r>
              <a:rPr lang="ko-KR" altLang="en-US" sz="900" kern="0" spc="-11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앨버트 </a:t>
            </a:r>
            <a:r>
              <a:rPr lang="ko-KR" altLang="en-US" sz="900" kern="0" spc="-110" dirty="0" err="1" smtClean="0">
                <a:solidFill>
                  <a:srgbClr val="000000"/>
                </a:solidFill>
                <a:latin typeface="맑은 고딕" panose="020B0503020000020004" pitchFamily="50" charset="-127"/>
              </a:rPr>
              <a:t>심프슨</a:t>
            </a:r>
            <a:r>
              <a:rPr lang="en-US" altLang="ko-KR" sz="900" kern="0" spc="-11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, </a:t>
            </a:r>
            <a:r>
              <a:rPr lang="ko-KR" altLang="en-US" sz="900" b="1" u="sng" kern="0" spc="-11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맑은 고딕" panose="020B0503020000020004" pitchFamily="50" charset="-127"/>
              </a:rPr>
              <a:t>성령</a:t>
            </a:r>
            <a:r>
              <a:rPr lang="en-US" altLang="ko-KR" sz="900" b="1" u="sng" kern="0" spc="-11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맑은 고딕" panose="020B0503020000020004" pitchFamily="50" charset="-127"/>
              </a:rPr>
              <a:t>, </a:t>
            </a:r>
            <a:r>
              <a:rPr lang="ko-KR" altLang="en-US" sz="900" b="1" u="sng" kern="0" spc="-11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맑은 고딕" panose="020B0503020000020004" pitchFamily="50" charset="-127"/>
              </a:rPr>
              <a:t>위로부터 오는 능력</a:t>
            </a:r>
            <a:r>
              <a:rPr lang="en-US" altLang="ko-KR" sz="900" kern="0" spc="-11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.p.44)</a:t>
            </a:r>
            <a:endParaRPr lang="ko-KR" altLang="en-US" kern="0" dirty="0" smtClean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867410" marR="0" indent="-402590" algn="just" fontAlgn="base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kern="0" spc="-110" dirty="0">
                <a:solidFill>
                  <a:srgbClr val="000000"/>
                </a:solidFill>
                <a:latin typeface="맑은 고딕" panose="020B0503020000020004" pitchFamily="50" charset="-127"/>
              </a:rPr>
              <a:t>내 삶 속에서 </a:t>
            </a:r>
            <a:r>
              <a:rPr lang="ko-KR" altLang="en-US" b="1" u="sng" kern="0" spc="-1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맑은 고딕" panose="020B0503020000020004" pitchFamily="50" charset="-127"/>
              </a:rPr>
              <a:t>하나님의 신비로운 섭리를 </a:t>
            </a:r>
            <a:r>
              <a:rPr lang="ko-KR" altLang="en-US" sz="2400" b="1" u="sng" kern="0" spc="-110" dirty="0">
                <a:solidFill>
                  <a:srgbClr val="FF0000"/>
                </a:solidFill>
                <a:latin typeface="맑은 고딕" panose="020B0503020000020004" pitchFamily="50" charset="-127"/>
              </a:rPr>
              <a:t>거역</a:t>
            </a:r>
            <a:r>
              <a:rPr lang="ko-KR" altLang="en-US" kern="0" spc="-110" dirty="0">
                <a:solidFill>
                  <a:srgbClr val="000000"/>
                </a:solidFill>
                <a:latin typeface="맑은 고딕" panose="020B0503020000020004" pitchFamily="50" charset="-127"/>
              </a:rPr>
              <a:t>함</a:t>
            </a:r>
            <a:r>
              <a:rPr lang="en-US" altLang="ko-KR" kern="0" spc="-110" dirty="0">
                <a:solidFill>
                  <a:srgbClr val="000000"/>
                </a:solidFill>
                <a:latin typeface="맑은 고딕" panose="020B0503020000020004" pitchFamily="50" charset="-127"/>
              </a:rPr>
              <a:t>.(</a:t>
            </a:r>
            <a:r>
              <a:rPr lang="ko-KR" altLang="en-US" sz="900" b="1" kern="0" spc="-6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낮춤</a:t>
            </a:r>
            <a:r>
              <a:rPr lang="en-US" altLang="ko-KR" sz="900" b="1" kern="0" spc="-6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, </a:t>
            </a:r>
            <a:r>
              <a:rPr lang="ko-KR" altLang="en-US" sz="900" b="1" kern="0" spc="-6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늦춤</a:t>
            </a:r>
            <a:r>
              <a:rPr lang="en-US" altLang="ko-KR" sz="900" b="1" kern="0" spc="-6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, </a:t>
            </a:r>
            <a:r>
              <a:rPr lang="ko-KR" altLang="en-US" sz="900" b="1" kern="0" spc="-6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감춤 들춤</a:t>
            </a:r>
            <a:r>
              <a:rPr lang="en-US" altLang="ko-KR" sz="900" b="1" kern="0" spc="-6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, </a:t>
            </a:r>
            <a:r>
              <a:rPr lang="ko-KR" altLang="en-US" sz="900" b="1" kern="0" spc="-6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춤춤</a:t>
            </a:r>
            <a:r>
              <a:rPr lang="en-US" altLang="ko-KR" kern="0" spc="-110" dirty="0">
                <a:solidFill>
                  <a:srgbClr val="000000"/>
                </a:solidFill>
                <a:latin typeface="맑은 고딕" panose="020B0503020000020004" pitchFamily="50" charset="-127"/>
              </a:rPr>
              <a:t>)</a:t>
            </a:r>
            <a:endParaRPr lang="ko-KR" altLang="en-US" kern="0" dirty="0" smtClean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867410" marR="0" indent="-402590" algn="just" fontAlgn="base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kern="0" spc="-110" dirty="0">
                <a:solidFill>
                  <a:srgbClr val="000000"/>
                </a:solidFill>
                <a:latin typeface="맑은 고딕" panose="020B0503020000020004" pitchFamily="50" charset="-127"/>
              </a:rPr>
              <a:t>삶 속에 </a:t>
            </a:r>
            <a:r>
              <a:rPr lang="ko-KR" altLang="en-US" b="1" u="sng" kern="0" spc="-1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맑은 고딕" panose="020B0503020000020004" pitchFamily="50" charset="-127"/>
              </a:rPr>
              <a:t>성경의 주인공 예수님 중심</a:t>
            </a:r>
            <a:r>
              <a:rPr lang="en-US" altLang="ko-KR" kern="0" spc="-110" dirty="0">
                <a:solidFill>
                  <a:srgbClr val="000000"/>
                </a:solidFill>
                <a:latin typeface="맑은 고딕" panose="020B0503020000020004" pitchFamily="50" charset="-127"/>
              </a:rPr>
              <a:t>! </a:t>
            </a:r>
            <a:r>
              <a:rPr lang="ko-KR" altLang="en-US" b="1" u="sng" kern="0" spc="-1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맑은 고딕" panose="020B0503020000020004" pitchFamily="50" charset="-127"/>
              </a:rPr>
              <a:t>하나님의 나라</a:t>
            </a:r>
            <a:r>
              <a:rPr lang="en-US" altLang="ko-KR" b="1" u="sng" kern="0" spc="-1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맑은 고딕" panose="020B0503020000020004" pitchFamily="50" charset="-127"/>
              </a:rPr>
              <a:t>(</a:t>
            </a:r>
            <a:r>
              <a:rPr lang="ko-KR" altLang="en-US" b="1" u="sng" kern="0" spc="-1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맑은 고딕" panose="020B0503020000020004" pitchFamily="50" charset="-127"/>
              </a:rPr>
              <a:t>통치</a:t>
            </a:r>
            <a:r>
              <a:rPr lang="en-US" altLang="ko-KR" b="1" u="sng" kern="0" spc="-1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맑은 고딕" panose="020B0503020000020004" pitchFamily="50" charset="-127"/>
              </a:rPr>
              <a:t>)</a:t>
            </a:r>
            <a:r>
              <a:rPr lang="ko-KR" altLang="en-US" b="1" kern="0" spc="-110" dirty="0">
                <a:solidFill>
                  <a:srgbClr val="000000"/>
                </a:solidFill>
                <a:latin typeface="바탕" panose="02030600000101010101" pitchFamily="18" charset="-127"/>
              </a:rPr>
              <a:t> </a:t>
            </a:r>
            <a:r>
              <a:rPr lang="ko-KR" altLang="en-US" b="1" u="sng" kern="0" spc="-1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맑은 고딕" panose="020B0503020000020004" pitchFamily="50" charset="-127"/>
              </a:rPr>
              <a:t>매순간 </a:t>
            </a:r>
            <a:r>
              <a:rPr lang="ko-KR" altLang="en-US" sz="2400" b="1" u="sng" kern="0" spc="-110" dirty="0" smtClean="0">
                <a:solidFill>
                  <a:srgbClr val="FF0000"/>
                </a:solidFill>
                <a:latin typeface="맑은 고딕" panose="020B0503020000020004" pitchFamily="50" charset="-127"/>
              </a:rPr>
              <a:t>순종</a:t>
            </a:r>
            <a:r>
              <a:rPr lang="ko-KR" altLang="en-US" b="1" u="sng" kern="0" spc="-11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맑은 고딕" panose="020B0503020000020004" pitchFamily="50" charset="-127"/>
              </a:rPr>
              <a:t> </a:t>
            </a:r>
            <a:r>
              <a:rPr lang="ko-KR" altLang="en-US" b="1" u="sng" kern="0" spc="-1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맑은 고딕" panose="020B0503020000020004" pitchFamily="50" charset="-127"/>
              </a:rPr>
              <a:t>못함</a:t>
            </a:r>
            <a:endParaRPr lang="ko-KR" altLang="en-US" kern="0" dirty="0">
              <a:solidFill>
                <a:srgbClr val="000000"/>
              </a:solidFill>
              <a:latin typeface="바탕" panose="02030600000101010101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881848" y="5656100"/>
            <a:ext cx="9771356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4970" indent="-394970" algn="just" fontAlgn="base" latinLnBrk="0">
              <a:lnSpc>
                <a:spcPct val="115000"/>
              </a:lnSpc>
            </a:pPr>
            <a:r>
              <a:rPr lang="ko-KR" altLang="en-US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인도자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_ </a:t>
            </a:r>
            <a:r>
              <a:rPr lang="ko-KR" altLang="en-US" b="1" kern="0" dirty="0">
                <a:solidFill>
                  <a:srgbClr val="00B050"/>
                </a:solidFill>
                <a:latin typeface="맑은 고딕" panose="020B0503020000020004" pitchFamily="50" charset="-127"/>
              </a:rPr>
              <a:t>하나님의 아들 주 예수 그리스도시여</a:t>
            </a:r>
            <a:r>
              <a:rPr lang="en-US" altLang="ko-KR" b="1" kern="0" dirty="0">
                <a:solidFill>
                  <a:srgbClr val="00B050"/>
                </a:solidFill>
                <a:latin typeface="맑은 고딕" panose="020B0503020000020004" pitchFamily="50" charset="-127"/>
              </a:rPr>
              <a:t>! </a:t>
            </a:r>
            <a:endParaRPr lang="en-US" altLang="ko-KR" b="1" kern="0" dirty="0" smtClean="0">
              <a:solidFill>
                <a:srgbClr val="00B050"/>
              </a:solidFill>
              <a:latin typeface="맑은 고딕" panose="020B0503020000020004" pitchFamily="50" charset="-127"/>
            </a:endParaRPr>
          </a:p>
          <a:p>
            <a:pPr marL="394970" indent="-394970" algn="just" fontAlgn="base" latinLnBrk="0">
              <a:lnSpc>
                <a:spcPct val="115000"/>
              </a:lnSpc>
            </a:pPr>
            <a:r>
              <a:rPr lang="ko-KR" altLang="en-US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다같이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_ </a:t>
            </a:r>
            <a:r>
              <a:rPr lang="ko-KR" altLang="en-US" b="1" kern="0" dirty="0">
                <a:solidFill>
                  <a:srgbClr val="6600FF"/>
                </a:solidFill>
                <a:latin typeface="맑은 고딕" panose="020B0503020000020004" pitchFamily="50" charset="-127"/>
              </a:rPr>
              <a:t>죄인인 저를 불쌍히 여기소서</a:t>
            </a:r>
            <a:r>
              <a:rPr lang="en-US" altLang="ko-KR" b="1" kern="0" dirty="0">
                <a:solidFill>
                  <a:srgbClr val="6600FF"/>
                </a:solidFill>
                <a:latin typeface="맑은 고딕" panose="020B0503020000020004" pitchFamily="50" charset="-127"/>
              </a:rPr>
              <a:t>! </a:t>
            </a:r>
            <a:r>
              <a:rPr lang="ko-KR" altLang="en-US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제게 자비를 베푸소서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! </a:t>
            </a:r>
            <a:r>
              <a:rPr lang="ko-KR" altLang="en-US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아멘</a:t>
            </a:r>
            <a:r>
              <a:rPr lang="en-US" altLang="ko-KR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! - </a:t>
            </a:r>
            <a:r>
              <a:rPr lang="ko-KR" altLang="en-US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찬송가 </a:t>
            </a:r>
            <a:r>
              <a:rPr lang="en-US" altLang="ko-KR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422</a:t>
            </a:r>
            <a:r>
              <a:rPr lang="ko-KR" altLang="en-US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장</a:t>
            </a:r>
          </a:p>
          <a:p>
            <a:pPr marL="394970" marR="0" indent="-394970" algn="just" fontAlgn="base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ko-KR" altLang="en-US" b="1" kern="0" dirty="0">
              <a:solidFill>
                <a:srgbClr val="000000"/>
              </a:solidFill>
              <a:latin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1876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085" y="0"/>
            <a:ext cx="8149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281" y="195308"/>
            <a:ext cx="5921196" cy="647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3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085" y="0"/>
            <a:ext cx="8149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1716348" y="354275"/>
            <a:ext cx="8697157" cy="333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4970" marR="0" indent="-394970" algn="just" fontAlgn="base" latinLnBrk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◎ 사죄의 선언 ▎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(</a:t>
            </a:r>
            <a:r>
              <a:rPr lang="ko-KR" altLang="en-US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요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20;23, </a:t>
            </a:r>
            <a:r>
              <a:rPr lang="ko-KR" altLang="en-US" b="1" kern="0" dirty="0" err="1">
                <a:solidFill>
                  <a:srgbClr val="000000"/>
                </a:solidFill>
                <a:latin typeface="맑은 고딕" panose="020B0503020000020004" pitchFamily="50" charset="-127"/>
              </a:rPr>
              <a:t>요일서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1;9, </a:t>
            </a:r>
            <a:r>
              <a:rPr lang="ko-KR" altLang="en-US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롬 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8;1-2. </a:t>
            </a:r>
            <a:r>
              <a:rPr lang="ko-KR" altLang="en-US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요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8;11) </a:t>
            </a:r>
            <a:r>
              <a:rPr lang="ko-KR" altLang="en-US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인도자 </a:t>
            </a:r>
            <a:endParaRPr lang="ko-KR" altLang="en-US" kern="0" dirty="0">
              <a:solidFill>
                <a:srgbClr val="000000"/>
              </a:solidFill>
              <a:latin typeface="바탕" panose="02030600000101010101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375818" y="932219"/>
            <a:ext cx="1003768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너희가 </a:t>
            </a:r>
            <a:r>
              <a:rPr lang="ko-KR" altLang="en-US" sz="25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누구의 죄든지 사하면 </a:t>
            </a:r>
            <a:r>
              <a:rPr lang="ko-KR" altLang="en-US" sz="2500" b="1" dirty="0" err="1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사하여질</a:t>
            </a:r>
            <a:r>
              <a:rPr lang="ko-KR" altLang="en-US" sz="25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것이요 </a:t>
            </a: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누구의 죄든지 그대로 두면 그대로 있으리라 하시니라</a:t>
            </a:r>
            <a:r>
              <a:rPr lang="en-US" altLang="ko-KR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 </a:t>
            </a:r>
            <a:r>
              <a:rPr lang="en-US" altLang="ko-KR" sz="2100" b="1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2100" b="1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요한복음 </a:t>
            </a:r>
            <a:r>
              <a:rPr lang="en-US" altLang="ko-KR" sz="2100" b="1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20:23</a:t>
            </a:r>
            <a:r>
              <a:rPr lang="en-US" altLang="ko-KR" sz="21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  <a:endParaRPr lang="ko-KR" altLang="en-US" sz="2100" b="1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375818" y="1998141"/>
            <a:ext cx="1068871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만일 우리가 </a:t>
            </a:r>
            <a:r>
              <a:rPr lang="ko-KR" altLang="en-US" sz="25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우리 죄를 자백하면 </a:t>
            </a: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그는 미쁘시고 의로우사 </a:t>
            </a:r>
            <a:r>
              <a:rPr lang="ko-KR" altLang="en-US" sz="25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우리 죄를 사하시며 </a:t>
            </a: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우리를 </a:t>
            </a:r>
            <a:r>
              <a:rPr lang="ko-KR" altLang="en-US" sz="2500" b="1" dirty="0">
                <a:solidFill>
                  <a:srgbClr val="00B05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모든 불의에서 깨끗하게 하실 </a:t>
            </a:r>
            <a:r>
              <a:rPr lang="ko-KR" altLang="en-US" sz="2500" b="1" dirty="0" smtClean="0">
                <a:solidFill>
                  <a:srgbClr val="00B05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것이요</a:t>
            </a:r>
            <a:r>
              <a:rPr lang="en-US" altLang="ko-KR" sz="2500" b="1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 </a:t>
            </a:r>
            <a:r>
              <a:rPr lang="ko-KR" altLang="en-US" sz="2500" b="1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만일 </a:t>
            </a: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우리가 범죄하지 아니하였다 하면 하나님을 거짓말하는 이로 만드는 것이니 또한 그의 </a:t>
            </a:r>
            <a:r>
              <a:rPr lang="ko-KR" altLang="en-US" sz="2500" b="1" dirty="0">
                <a:solidFill>
                  <a:srgbClr val="00B05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말씀이 우리 속에 </a:t>
            </a: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있지 아니하니라</a:t>
            </a:r>
            <a:r>
              <a:rPr lang="en-US" altLang="ko-KR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 </a:t>
            </a:r>
            <a:r>
              <a:rPr lang="en-US" altLang="ko-KR" sz="21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21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요한</a:t>
            </a:r>
            <a:r>
              <a:rPr lang="en-US" altLang="ko-KR" sz="21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</a:t>
            </a:r>
            <a:r>
              <a:rPr lang="ko-KR" altLang="en-US" sz="21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서</a:t>
            </a:r>
            <a:r>
              <a:rPr lang="en-US" altLang="ko-KR" sz="21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1:9-10)</a:t>
            </a:r>
            <a:endParaRPr lang="ko-KR" altLang="en-US" sz="2100" b="1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78776" y="3833505"/>
            <a:ext cx="10685756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그러므로 이제 </a:t>
            </a:r>
            <a:r>
              <a:rPr lang="ko-KR" altLang="en-US" sz="25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그리스도 예수 안에 있는 자에게는 결코 정죄함이 없</a:t>
            </a: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나니</a:t>
            </a:r>
            <a:r>
              <a:rPr lang="en-US" altLang="ko-KR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이는 그리스도 예수 안에 있는 </a:t>
            </a:r>
            <a:r>
              <a:rPr lang="ko-KR" altLang="en-US" sz="2500" b="1" dirty="0">
                <a:solidFill>
                  <a:srgbClr val="00B05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생명의 </a:t>
            </a:r>
            <a:r>
              <a:rPr lang="ko-KR" altLang="en-US" sz="2500" b="1" dirty="0" smtClean="0">
                <a:solidFill>
                  <a:srgbClr val="00B05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성령의 법</a:t>
            </a:r>
            <a:r>
              <a:rPr lang="ko-KR" altLang="en-US" sz="2500" b="1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이 </a:t>
            </a: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죄와 사망의 법에서 </a:t>
            </a:r>
            <a:r>
              <a:rPr lang="ko-KR" altLang="en-US" sz="2500" b="1" dirty="0">
                <a:solidFill>
                  <a:srgbClr val="00B05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너를 </a:t>
            </a:r>
            <a:r>
              <a:rPr lang="ko-KR" altLang="en-US" sz="2500" b="1" dirty="0" err="1" smtClean="0">
                <a:solidFill>
                  <a:srgbClr val="00B05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해방</a:t>
            </a:r>
            <a:r>
              <a:rPr lang="ko-KR" altLang="en-US" sz="2500" b="1" dirty="0" err="1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하였음이라</a:t>
            </a:r>
            <a:r>
              <a:rPr lang="en-US" altLang="ko-KR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 </a:t>
            </a:r>
            <a:r>
              <a:rPr lang="en-US" altLang="ko-KR" sz="21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21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롬</a:t>
            </a:r>
            <a:r>
              <a:rPr lang="en-US" altLang="ko-KR" sz="21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8:1-2)</a:t>
            </a:r>
            <a:endParaRPr lang="ko-KR" altLang="en-US" sz="2100" b="1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75818" y="5284148"/>
            <a:ext cx="1116515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예수께서 이르시되 나도 </a:t>
            </a:r>
            <a:r>
              <a:rPr lang="ko-KR" altLang="en-US" sz="25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너를 정죄하지 </a:t>
            </a:r>
            <a:r>
              <a:rPr lang="ko-KR" altLang="en-US" sz="2500" b="1" dirty="0" err="1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아니하노니</a:t>
            </a:r>
            <a:r>
              <a:rPr lang="ko-KR" altLang="en-US" sz="25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가서 </a:t>
            </a:r>
            <a:r>
              <a:rPr lang="ko-KR" altLang="en-US" sz="2500" b="1" dirty="0">
                <a:solidFill>
                  <a:srgbClr val="00B05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다시는 죄를 범하지 말라 </a:t>
            </a: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하시니라</a:t>
            </a:r>
            <a:r>
              <a:rPr lang="en-US" altLang="ko-KR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 (</a:t>
            </a: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요한</a:t>
            </a:r>
            <a:r>
              <a:rPr lang="en-US" altLang="ko-KR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8:11)</a:t>
            </a:r>
            <a:endParaRPr lang="ko-KR" altLang="en-US" sz="2500" b="1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6587024" y="6411626"/>
            <a:ext cx="447750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altLang="ko-KR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          </a:t>
            </a:r>
            <a:r>
              <a:rPr lang="ko-KR" altLang="en-US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하이루 평안 </a:t>
            </a:r>
            <a:r>
              <a:rPr lang="ko-KR" altLang="en-US" sz="1500" dirty="0" err="1" smtClean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군인교회</a:t>
            </a:r>
            <a:r>
              <a:rPr lang="ko-KR" altLang="en-US" sz="1500" dirty="0" smtClean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 사죄의 선언</a:t>
            </a:r>
            <a:r>
              <a:rPr lang="ko-KR" altLang="en-US" sz="1500" dirty="0" smtClean="0">
                <a:solidFill>
                  <a:srgbClr val="6600FF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 </a:t>
            </a:r>
            <a:r>
              <a:rPr lang="en-US" altLang="ko-KR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(</a:t>
            </a:r>
            <a:r>
              <a:rPr lang="ko-KR" altLang="en-US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신현태 목사</a:t>
            </a:r>
            <a:r>
              <a:rPr lang="en-US" altLang="ko-KR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)</a:t>
            </a:r>
            <a:endParaRPr lang="ko-KR" altLang="en-US" sz="1500" dirty="0">
              <a:solidFill>
                <a:prstClr val="black"/>
              </a:solidFill>
              <a:latin typeface="으뜸체" panose="02030600000101010101" pitchFamily="18" charset="-127"/>
              <a:ea typeface="으뜸체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5714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D78AC6B4-FC11-6004-A383-25B0F37BDAEE}"/>
              </a:ext>
            </a:extLst>
          </p:cNvPr>
          <p:cNvSpPr/>
          <p:nvPr/>
        </p:nvSpPr>
        <p:spPr>
          <a:xfrm>
            <a:off x="-425450" y="1"/>
            <a:ext cx="6739468" cy="893233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B100DCC-5ED2-2300-70AA-989EB9AEA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29" y="1491318"/>
            <a:ext cx="3276600" cy="4394577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183300" name="TextBox 12"/>
          <p:cNvSpPr txBox="1">
            <a:spLocks noChangeArrowheads="1"/>
          </p:cNvSpPr>
          <p:nvPr/>
        </p:nvSpPr>
        <p:spPr bwMode="auto">
          <a:xfrm>
            <a:off x="772584" y="239184"/>
            <a:ext cx="6096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 latinLnBrk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marL="742950" indent="-285750" defTabSz="685800" latinLnBrk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143000" indent="-228600" defTabSz="685800" latinLnBrk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600200" indent="-228600" defTabSz="685800" latinLnBrk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057400" indent="-228600" defTabSz="685800" latinLnBrk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ko-KR" altLang="en-US" sz="3200" b="1">
                <a:solidFill>
                  <a:srgbClr val="000000"/>
                </a:solidFill>
                <a:latin typeface="맑은 고딕" panose="020B0503020000020004" pitchFamily="50" charset="-127"/>
              </a:rPr>
              <a:t>십일조와 헌금에 대한 권면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536951" y="1255184"/>
            <a:ext cx="81026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 latinLnBrk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marL="742950" indent="-285750" defTabSz="685800" latinLnBrk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143000" indent="-228600" defTabSz="685800" latinLnBrk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600200" indent="-228600" defTabSz="685800" latinLnBrk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057400" indent="-228600" defTabSz="685800" latinLnBrk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ko-KR" altLang="en-US" sz="2400">
                <a:solidFill>
                  <a:srgbClr val="002060"/>
                </a:solidFill>
                <a:latin typeface="다음_SemiBold" charset="-127"/>
                <a:ea typeface="다음_SemiBold" charset="-127"/>
              </a:rPr>
              <a:t>“</a:t>
            </a:r>
            <a:r>
              <a:rPr lang="ko-KR" altLang="en-US" sz="2400" b="1">
                <a:solidFill>
                  <a:srgbClr val="00B050"/>
                </a:solidFill>
                <a:latin typeface="맑은 고딕" panose="020B0503020000020004" pitchFamily="50" charset="-127"/>
              </a:rPr>
              <a:t>선한 일</a:t>
            </a:r>
            <a:r>
              <a:rPr lang="ko-KR" altLang="en-US" sz="2400" b="1">
                <a:solidFill>
                  <a:srgbClr val="000000"/>
                </a:solidFill>
                <a:latin typeface="맑은 고딕" panose="020B0503020000020004" pitchFamily="50" charset="-127"/>
              </a:rPr>
              <a:t>을 하도록 노력하며</a:t>
            </a:r>
            <a:r>
              <a:rPr lang="en-US" altLang="ko-KR" sz="2400" b="1">
                <a:solidFill>
                  <a:srgbClr val="00B050"/>
                </a:solidFill>
                <a:latin typeface="맑은 고딕" panose="020B0503020000020004" pitchFamily="50" charset="-127"/>
              </a:rPr>
              <a:t>, </a:t>
            </a:r>
            <a:r>
              <a:rPr lang="ko-KR" altLang="en-US" sz="2400" b="1">
                <a:solidFill>
                  <a:srgbClr val="00B050"/>
                </a:solidFill>
                <a:latin typeface="맑은 고딕" panose="020B0503020000020004" pitchFamily="50" charset="-127"/>
              </a:rPr>
              <a:t>베푸는 </a:t>
            </a:r>
            <a:r>
              <a:rPr lang="ko-KR" altLang="en-US" sz="2400" b="1">
                <a:solidFill>
                  <a:srgbClr val="000000"/>
                </a:solidFill>
                <a:latin typeface="맑은 고딕" panose="020B0503020000020004" pitchFamily="50" charset="-127"/>
              </a:rPr>
              <a:t>가운데 부유함을 누리도록 그들을 가르치십시오</a:t>
            </a:r>
            <a:r>
              <a:rPr lang="en-US" altLang="ko-KR" sz="2400" b="1">
                <a:solidFill>
                  <a:srgbClr val="000000"/>
                </a:solidFill>
                <a:latin typeface="맑은 고딕" panose="020B0503020000020004" pitchFamily="50" charset="-127"/>
              </a:rPr>
              <a:t>. </a:t>
            </a:r>
            <a:r>
              <a:rPr lang="ko-KR" altLang="en-US" sz="2400" b="1">
                <a:solidFill>
                  <a:srgbClr val="00B050"/>
                </a:solidFill>
                <a:latin typeface="맑은 고딕" panose="020B0503020000020004" pitchFamily="50" charset="-127"/>
              </a:rPr>
              <a:t>나눠 주고 베풀 때에 </a:t>
            </a:r>
            <a:r>
              <a:rPr lang="ko-KR" altLang="en-US" sz="2400" b="1">
                <a:solidFill>
                  <a:srgbClr val="000000"/>
                </a:solidFill>
                <a:latin typeface="맑은 고딕" panose="020B0503020000020004" pitchFamily="50" charset="-127"/>
              </a:rPr>
              <a:t>맛볼 수 있는 </a:t>
            </a:r>
            <a:r>
              <a:rPr lang="ko-KR" altLang="en-US" sz="2400" b="1">
                <a:solidFill>
                  <a:srgbClr val="00B050"/>
                </a:solidFill>
                <a:latin typeface="맑은 고딕" panose="020B0503020000020004" pitchFamily="50" charset="-127"/>
              </a:rPr>
              <a:t>참기쁨</a:t>
            </a:r>
            <a:r>
              <a:rPr lang="ko-KR" altLang="en-US" sz="2400" b="1">
                <a:solidFill>
                  <a:srgbClr val="000000"/>
                </a:solidFill>
                <a:latin typeface="맑은 고딕" panose="020B0503020000020004" pitchFamily="50" charset="-127"/>
              </a:rPr>
              <a:t>을 말해 주십시오</a:t>
            </a:r>
            <a:r>
              <a:rPr lang="en-US" altLang="ko-KR" sz="2400" b="1">
                <a:solidFill>
                  <a:srgbClr val="000000"/>
                </a:solidFill>
                <a:latin typeface="맑은 고딕" panose="020B0503020000020004" pitchFamily="50" charset="-127"/>
              </a:rPr>
              <a:t>. </a:t>
            </a:r>
            <a:r>
              <a:rPr lang="ko-KR" altLang="en-US" sz="2400" b="1">
                <a:solidFill>
                  <a:srgbClr val="000000"/>
                </a:solidFill>
                <a:latin typeface="맑은 고딕" panose="020B0503020000020004" pitchFamily="50" charset="-127"/>
              </a:rPr>
              <a:t>그렇게 할 때</a:t>
            </a:r>
            <a:r>
              <a:rPr lang="en-US" altLang="ko-KR" sz="2400" b="1">
                <a:solidFill>
                  <a:srgbClr val="000000"/>
                </a:solidFill>
                <a:latin typeface="맑은 고딕" panose="020B0503020000020004" pitchFamily="50" charset="-127"/>
              </a:rPr>
              <a:t>, </a:t>
            </a:r>
            <a:r>
              <a:rPr lang="ko-KR" altLang="en-US" sz="2400" b="1">
                <a:solidFill>
                  <a:srgbClr val="000000"/>
                </a:solidFill>
                <a:latin typeface="맑은 고딕" panose="020B0503020000020004" pitchFamily="50" charset="-127"/>
              </a:rPr>
              <a:t>그들은 </a:t>
            </a:r>
            <a:endParaRPr lang="en-US" altLang="ko-KR" sz="2400" b="1">
              <a:solidFill>
                <a:srgbClr val="000000"/>
              </a:solidFill>
              <a:latin typeface="맑은 고딕" panose="020B0503020000020004" pitchFamily="50" charset="-127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ko-KR" altLang="en-US" sz="2400" b="1">
                <a:solidFill>
                  <a:srgbClr val="00B050"/>
                </a:solidFill>
                <a:latin typeface="맑은 고딕" panose="020B0503020000020004" pitchFamily="50" charset="-127"/>
              </a:rPr>
              <a:t>하늘 창고에 보물을 쌓게 </a:t>
            </a:r>
            <a:r>
              <a:rPr lang="ko-KR" altLang="en-US" sz="2400" b="1">
                <a:solidFill>
                  <a:srgbClr val="000000"/>
                </a:solidFill>
                <a:latin typeface="맑은 고딕" panose="020B0503020000020004" pitchFamily="50" charset="-127"/>
              </a:rPr>
              <a:t>될 것입니다</a:t>
            </a:r>
            <a:r>
              <a:rPr lang="en-US" altLang="ko-KR" sz="2400" b="1">
                <a:solidFill>
                  <a:srgbClr val="000000"/>
                </a:solidFill>
                <a:latin typeface="맑은 고딕" panose="020B0503020000020004" pitchFamily="50" charset="-127"/>
              </a:rPr>
              <a:t>. </a:t>
            </a:r>
            <a:r>
              <a:rPr lang="ko-KR" altLang="en-US" sz="2400" b="1">
                <a:solidFill>
                  <a:srgbClr val="000000"/>
                </a:solidFill>
                <a:latin typeface="맑은 고딕" panose="020B0503020000020004" pitchFamily="50" charset="-127"/>
              </a:rPr>
              <a:t>이것이 그들의 </a:t>
            </a:r>
            <a:endParaRPr lang="en-US" altLang="ko-KR" sz="2400" b="1">
              <a:solidFill>
                <a:srgbClr val="000000"/>
              </a:solidFill>
              <a:latin typeface="맑은 고딕" panose="020B0503020000020004" pitchFamily="50" charset="-127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ko-KR" altLang="en-US" sz="2400" b="1">
                <a:solidFill>
                  <a:srgbClr val="00B050"/>
                </a:solidFill>
                <a:latin typeface="맑은 고딕" panose="020B0503020000020004" pitchFamily="50" charset="-127"/>
              </a:rPr>
              <a:t>미래를 위한 든든한 터</a:t>
            </a:r>
            <a:r>
              <a:rPr lang="ko-KR" altLang="en-US" sz="2400" b="1">
                <a:solidFill>
                  <a:srgbClr val="000000"/>
                </a:solidFill>
                <a:latin typeface="맑은 고딕" panose="020B0503020000020004" pitchFamily="50" charset="-127"/>
              </a:rPr>
              <a:t>가 되고</a:t>
            </a:r>
            <a:r>
              <a:rPr lang="en-US" altLang="ko-KR" sz="2400" b="1">
                <a:solidFill>
                  <a:srgbClr val="000000"/>
                </a:solidFill>
                <a:latin typeface="맑은 고딕" panose="020B0503020000020004" pitchFamily="50" charset="-127"/>
              </a:rPr>
              <a:t>, </a:t>
            </a:r>
            <a:r>
              <a:rPr lang="ko-KR" altLang="en-US" sz="2400" b="1">
                <a:solidFill>
                  <a:srgbClr val="FF0000"/>
                </a:solidFill>
                <a:latin typeface="맑은 고딕" panose="020B0503020000020004" pitchFamily="50" charset="-127"/>
              </a:rPr>
              <a:t>참생명을 얻게 </a:t>
            </a:r>
            <a:r>
              <a:rPr lang="ko-KR" altLang="en-US" sz="2400" b="1">
                <a:solidFill>
                  <a:srgbClr val="000000"/>
                </a:solidFill>
                <a:latin typeface="맑은 고딕" panose="020B0503020000020004" pitchFamily="50" charset="-127"/>
              </a:rPr>
              <a:t>해 줄 </a:t>
            </a:r>
            <a:endParaRPr lang="en-US" altLang="ko-KR" sz="2400" b="1">
              <a:solidFill>
                <a:srgbClr val="000000"/>
              </a:solidFill>
              <a:latin typeface="맑은 고딕" panose="020B0503020000020004" pitchFamily="50" charset="-127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ko-KR" altLang="en-US" sz="2400" b="1">
                <a:solidFill>
                  <a:srgbClr val="000000"/>
                </a:solidFill>
                <a:latin typeface="맑은 고딕" panose="020B0503020000020004" pitchFamily="50" charset="-127"/>
              </a:rPr>
              <a:t>것입니다</a:t>
            </a:r>
            <a:r>
              <a:rPr lang="en-US" altLang="ko-KR" sz="2400" b="1">
                <a:solidFill>
                  <a:srgbClr val="000000"/>
                </a:solidFill>
                <a:latin typeface="맑은 고딕" panose="020B0503020000020004" pitchFamily="50" charset="-127"/>
              </a:rPr>
              <a:t>.</a:t>
            </a:r>
            <a:r>
              <a:rPr lang="ko-KR" altLang="en-US" sz="2400" b="1">
                <a:solidFill>
                  <a:srgbClr val="000000"/>
                </a:solidFill>
                <a:latin typeface="맑은 고딕" panose="020B0503020000020004" pitchFamily="50" charset="-127"/>
              </a:rPr>
              <a:t>”</a:t>
            </a:r>
            <a:r>
              <a:rPr lang="en-US" altLang="ko-KR" sz="2000" b="1">
                <a:solidFill>
                  <a:srgbClr val="000000"/>
                </a:solidFill>
                <a:latin typeface="맑은 고딕" panose="020B0503020000020004" pitchFamily="50" charset="-127"/>
              </a:rPr>
              <a:t>(</a:t>
            </a:r>
            <a:r>
              <a:rPr lang="ko-KR" altLang="en-US" sz="2000" b="1">
                <a:solidFill>
                  <a:srgbClr val="000000"/>
                </a:solidFill>
                <a:latin typeface="맑은 고딕" panose="020B0503020000020004" pitchFamily="50" charset="-127"/>
              </a:rPr>
              <a:t>딤전 </a:t>
            </a:r>
            <a:r>
              <a:rPr lang="en-US" altLang="ko-KR" sz="2000" b="1">
                <a:solidFill>
                  <a:srgbClr val="000000"/>
                </a:solidFill>
                <a:latin typeface="맑은 고딕" panose="020B0503020000020004" pitchFamily="50" charset="-127"/>
              </a:rPr>
              <a:t>6:18,19, </a:t>
            </a:r>
            <a:r>
              <a:rPr lang="ko-KR" altLang="en-US" sz="2000" b="1">
                <a:solidFill>
                  <a:srgbClr val="000000"/>
                </a:solidFill>
                <a:latin typeface="맑은 고딕" panose="020B0503020000020004" pitchFamily="50" charset="-127"/>
              </a:rPr>
              <a:t>쉬운</a:t>
            </a:r>
            <a:r>
              <a:rPr lang="en-US" altLang="ko-KR" sz="2000" b="1">
                <a:solidFill>
                  <a:srgbClr val="000000"/>
                </a:solidFill>
                <a:latin typeface="맑은 고딕" panose="020B0503020000020004" pitchFamily="50" charset="-127"/>
              </a:rPr>
              <a:t>)</a:t>
            </a:r>
            <a:endParaRPr lang="ko-KR" altLang="en-US" sz="2000" b="1">
              <a:solidFill>
                <a:srgbClr val="000000"/>
              </a:solidFill>
              <a:latin typeface="맑은 고딕" panose="020B0503020000020004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536952" y="3858684"/>
            <a:ext cx="7994649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377">
              <a:defRPr/>
            </a:pPr>
            <a:r>
              <a:rPr lang="ko-KR" altLang="en-US" sz="2400" b="1" dirty="0">
                <a:solidFill>
                  <a:srgbClr val="00B050"/>
                </a:solidFill>
                <a:latin typeface="맑은 고딕" panose="020F0502020204030204"/>
                <a:ea typeface="맑은 고딕" panose="020B0503020000020004" pitchFamily="50" charset="-127"/>
              </a:rPr>
              <a:t>주라</a:t>
            </a:r>
            <a:r>
              <a:rPr lang="ko-KR" altLang="en-US" sz="2400" b="1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 그리하면 너희에게 </a:t>
            </a:r>
            <a:r>
              <a:rPr lang="ko-KR" altLang="en-US" sz="2400" b="1" dirty="0">
                <a:solidFill>
                  <a:srgbClr val="00B050"/>
                </a:solidFill>
                <a:latin typeface="맑은 고딕" panose="020F0502020204030204"/>
                <a:ea typeface="맑은 고딕" panose="020B0503020000020004" pitchFamily="50" charset="-127"/>
              </a:rPr>
              <a:t>줄 것이니 </a:t>
            </a:r>
            <a:r>
              <a:rPr lang="ko-KR" altLang="en-US" sz="2400" b="1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곧 </a:t>
            </a:r>
            <a:r>
              <a:rPr lang="ko-KR" altLang="en-US" sz="2400" b="1" dirty="0">
                <a:solidFill>
                  <a:srgbClr val="FF3300"/>
                </a:solidFill>
                <a:latin typeface="맑은 고딕" panose="020F0502020204030204"/>
                <a:ea typeface="맑은 고딕" panose="020B0503020000020004" pitchFamily="50" charset="-127"/>
              </a:rPr>
              <a:t>후히 되어 누르고 흔들어 넘치도록 </a:t>
            </a:r>
            <a:r>
              <a:rPr lang="ko-KR" altLang="en-US" sz="2400" b="1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하여 너희에게 </a:t>
            </a:r>
            <a:r>
              <a:rPr lang="ko-KR" altLang="en-US" sz="2400" b="1" dirty="0">
                <a:solidFill>
                  <a:srgbClr val="009900"/>
                </a:solidFill>
                <a:latin typeface="맑은 고딕" panose="020F0502020204030204"/>
                <a:ea typeface="맑은 고딕" panose="020B0503020000020004" pitchFamily="50" charset="-127"/>
              </a:rPr>
              <a:t>안겨 주리라 </a:t>
            </a:r>
            <a:r>
              <a:rPr lang="ko-KR" altLang="en-US" sz="2400" b="1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너희가 헤아리는 그 헤아림으로 너희도 </a:t>
            </a:r>
            <a:r>
              <a:rPr lang="ko-KR" altLang="en-US" sz="2400" b="1" dirty="0">
                <a:solidFill>
                  <a:srgbClr val="FF0000"/>
                </a:solidFill>
                <a:latin typeface="맑은 고딕" panose="020F0502020204030204"/>
                <a:ea typeface="맑은 고딕" panose="020B0503020000020004" pitchFamily="50" charset="-127"/>
              </a:rPr>
              <a:t>헤아림을 도로 받을 것이니라</a:t>
            </a:r>
            <a:r>
              <a:rPr lang="en-US" altLang="ko-KR" sz="2400" b="1" dirty="0">
                <a:solidFill>
                  <a:srgbClr val="FF0000"/>
                </a:solidFill>
                <a:latin typeface="맑은 고딕" panose="020F0502020204030204"/>
                <a:ea typeface="맑은 고딕" panose="020B0503020000020004" pitchFamily="50" charset="-127"/>
              </a:rPr>
              <a:t>. </a:t>
            </a:r>
            <a:r>
              <a:rPr lang="en-US" altLang="ko-KR" b="1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(</a:t>
            </a:r>
            <a:r>
              <a:rPr lang="ko-KR" altLang="en-US" b="1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누가</a:t>
            </a:r>
            <a:r>
              <a:rPr lang="en-US" altLang="ko-KR" b="1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6;38)</a:t>
            </a:r>
            <a:endParaRPr lang="ko-KR" altLang="en-US" b="1" dirty="0">
              <a:solidFill>
                <a:prstClr val="black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8939225" y="6445019"/>
            <a:ext cx="2592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altLang="ko-KR" b="1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(</a:t>
            </a:r>
            <a:r>
              <a:rPr lang="ko-KR" altLang="en-US" b="1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하이루 </a:t>
            </a:r>
            <a:r>
              <a:rPr lang="ko-KR" altLang="en-US" b="1" dirty="0" err="1" smtClean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평안교회</a:t>
            </a:r>
            <a:r>
              <a:rPr lang="ko-KR" altLang="en-US" b="1" dirty="0" smtClean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 예배</a:t>
            </a:r>
            <a:r>
              <a:rPr lang="en-US" altLang="ko-KR" b="1" dirty="0" smtClean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)</a:t>
            </a:r>
            <a:endParaRPr lang="ko-KR" altLang="en-US" dirty="0">
              <a:solidFill>
                <a:prstClr val="black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sp>
        <p:nvSpPr>
          <p:cNvPr id="2" name="직사각형 1"/>
          <p:cNvSpPr>
            <a:spLocks noChangeArrowheads="1"/>
          </p:cNvSpPr>
          <p:nvPr/>
        </p:nvSpPr>
        <p:spPr bwMode="auto">
          <a:xfrm>
            <a:off x="3536951" y="5382684"/>
            <a:ext cx="849206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 latinLnBrk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marL="742950" indent="-285750" defTabSz="685800" latinLnBrk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143000" indent="-228600" defTabSz="685800" latinLnBrk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600200" indent="-228600" defTabSz="685800" latinLnBrk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057400" indent="-228600" defTabSz="685800" latinLnBrk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ko-KR" altLang="en-US" sz="2400" b="1">
                <a:solidFill>
                  <a:srgbClr val="000000"/>
                </a:solidFill>
                <a:latin typeface="맑은 고딕" panose="020B0503020000020004" pitchFamily="50" charset="-127"/>
              </a:rPr>
              <a:t>심는 자에게 </a:t>
            </a:r>
            <a:r>
              <a:rPr lang="ko-KR" altLang="en-US" sz="2400" b="1">
                <a:solidFill>
                  <a:srgbClr val="009900"/>
                </a:solidFill>
                <a:latin typeface="맑은 고딕" panose="020B0503020000020004" pitchFamily="50" charset="-127"/>
              </a:rPr>
              <a:t>씨와 먹을 양식을 주시는 이</a:t>
            </a:r>
            <a:r>
              <a:rPr lang="ko-KR" altLang="en-US" sz="2400" b="1">
                <a:solidFill>
                  <a:srgbClr val="000000"/>
                </a:solidFill>
                <a:latin typeface="맑은 고딕" panose="020B0503020000020004" pitchFamily="50" charset="-127"/>
              </a:rPr>
              <a:t>가 너희 심을 것을 주사 </a:t>
            </a:r>
            <a:r>
              <a:rPr lang="ko-KR" altLang="en-US" sz="2400" b="1">
                <a:solidFill>
                  <a:srgbClr val="009900"/>
                </a:solidFill>
                <a:latin typeface="맑은 고딕" panose="020B0503020000020004" pitchFamily="50" charset="-127"/>
              </a:rPr>
              <a:t>풍성하게 하시고 </a:t>
            </a:r>
            <a:r>
              <a:rPr lang="ko-KR" altLang="en-US" sz="2400" b="1">
                <a:solidFill>
                  <a:srgbClr val="000000"/>
                </a:solidFill>
                <a:latin typeface="맑은 고딕" panose="020B0503020000020004" pitchFamily="50" charset="-127"/>
              </a:rPr>
              <a:t>너희 </a:t>
            </a:r>
            <a:r>
              <a:rPr lang="ko-KR" altLang="en-US" sz="2400" b="1">
                <a:solidFill>
                  <a:srgbClr val="FF0000"/>
                </a:solidFill>
                <a:latin typeface="맑은 고딕" panose="020B0503020000020004" pitchFamily="50" charset="-127"/>
              </a:rPr>
              <a:t>의의 열매를 더하게 </a:t>
            </a:r>
            <a:r>
              <a:rPr lang="ko-KR" altLang="en-US" sz="2400" b="1">
                <a:solidFill>
                  <a:srgbClr val="000000"/>
                </a:solidFill>
                <a:latin typeface="맑은 고딕" panose="020B0503020000020004" pitchFamily="50" charset="-127"/>
              </a:rPr>
              <a:t>하시리라</a:t>
            </a:r>
            <a:r>
              <a:rPr lang="en-US" altLang="ko-KR" sz="2400" b="1">
                <a:solidFill>
                  <a:srgbClr val="000000"/>
                </a:solidFill>
                <a:latin typeface="맑은 고딕" panose="020B0503020000020004" pitchFamily="50" charset="-127"/>
              </a:rPr>
              <a:t>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ko-KR" sz="2400" b="1">
                <a:solidFill>
                  <a:srgbClr val="000000"/>
                </a:solidFill>
                <a:latin typeface="맑은 고딕" panose="020B0503020000020004" pitchFamily="50" charset="-127"/>
              </a:rPr>
              <a:t> </a:t>
            </a:r>
            <a:r>
              <a:rPr lang="en-US" altLang="ko-KR" sz="2000" b="1">
                <a:solidFill>
                  <a:srgbClr val="000000"/>
                </a:solidFill>
                <a:latin typeface="맑은 고딕" panose="020B0503020000020004" pitchFamily="50" charset="-127"/>
              </a:rPr>
              <a:t>(</a:t>
            </a:r>
            <a:r>
              <a:rPr lang="ko-KR" altLang="en-US" sz="2000" b="1">
                <a:solidFill>
                  <a:srgbClr val="000000"/>
                </a:solidFill>
                <a:latin typeface="맑은 고딕" panose="020B0503020000020004" pitchFamily="50" charset="-127"/>
              </a:rPr>
              <a:t>고후</a:t>
            </a:r>
            <a:r>
              <a:rPr lang="en-US" altLang="ko-KR" sz="2000" b="1">
                <a:solidFill>
                  <a:srgbClr val="000000"/>
                </a:solidFill>
                <a:latin typeface="맑은 고딕" panose="020B0503020000020004" pitchFamily="50" charset="-127"/>
              </a:rPr>
              <a:t>9;10)</a:t>
            </a:r>
            <a:endParaRPr lang="ko-KR" altLang="en-US" sz="2000" b="1">
              <a:solidFill>
                <a:srgbClr val="000000"/>
              </a:solidFill>
              <a:latin typeface="맑은 고딕" panose="020B0503020000020004" pitchFamily="50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244641" y="5999902"/>
            <a:ext cx="3018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prstClr val="black"/>
                </a:solidFill>
              </a:rPr>
              <a:t>(</a:t>
            </a:r>
            <a:r>
              <a:rPr lang="ko-KR" altLang="en-US" b="1" dirty="0" smtClean="0">
                <a:solidFill>
                  <a:prstClr val="black"/>
                </a:solidFill>
              </a:rPr>
              <a:t>주일</a:t>
            </a:r>
            <a:r>
              <a:rPr lang="en-US" altLang="ko-KR" b="1" dirty="0" smtClean="0">
                <a:solidFill>
                  <a:prstClr val="black"/>
                </a:solidFill>
              </a:rPr>
              <a:t> </a:t>
            </a:r>
            <a:r>
              <a:rPr lang="ko-KR" altLang="en-US" b="1" dirty="0" smtClean="0">
                <a:solidFill>
                  <a:prstClr val="black"/>
                </a:solidFill>
              </a:rPr>
              <a:t>헌금</a:t>
            </a:r>
            <a:r>
              <a:rPr lang="en-US" altLang="ko-KR" b="1" dirty="0" smtClean="0">
                <a:solidFill>
                  <a:prstClr val="black"/>
                </a:solidFill>
              </a:rPr>
              <a:t> – </a:t>
            </a:r>
            <a:r>
              <a:rPr lang="ko-KR" altLang="en-US" b="1" dirty="0" smtClean="0">
                <a:solidFill>
                  <a:prstClr val="black"/>
                </a:solidFill>
              </a:rPr>
              <a:t>온라인</a:t>
            </a:r>
            <a:r>
              <a:rPr lang="en-US" altLang="ko-KR" b="1" dirty="0" smtClean="0">
                <a:solidFill>
                  <a:prstClr val="black"/>
                </a:solidFill>
              </a:rPr>
              <a:t>. </a:t>
            </a:r>
            <a:r>
              <a:rPr lang="ko-KR" altLang="en-US" b="1" dirty="0" smtClean="0">
                <a:solidFill>
                  <a:prstClr val="black"/>
                </a:solidFill>
              </a:rPr>
              <a:t>주보</a:t>
            </a:r>
            <a:r>
              <a:rPr lang="en-US" altLang="ko-KR" b="1" dirty="0" smtClean="0">
                <a:solidFill>
                  <a:prstClr val="black"/>
                </a:solidFill>
              </a:rPr>
              <a:t>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154351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38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12" y="4431243"/>
            <a:ext cx="2336800" cy="188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7124701" y="6326717"/>
            <a:ext cx="4031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altLang="ko-KR" b="1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(</a:t>
            </a:r>
            <a:r>
              <a:rPr lang="ko-KR" altLang="en-US" b="1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삶의 모든 순간 </a:t>
            </a:r>
            <a:r>
              <a:rPr lang="ko-KR" altLang="en-US" b="1" dirty="0" err="1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예배자로</a:t>
            </a:r>
            <a:r>
              <a:rPr lang="en-US" altLang="ko-KR" b="1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.. </a:t>
            </a:r>
            <a:r>
              <a:rPr lang="ko-KR" altLang="en-US" b="1" dirty="0" err="1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평안교회</a:t>
            </a:r>
            <a:r>
              <a:rPr lang="en-US" altLang="ko-KR" b="1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)</a:t>
            </a:r>
            <a:endParaRPr lang="ko-KR" altLang="en-US" dirty="0">
              <a:solidFill>
                <a:prstClr val="black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790" y="1"/>
            <a:ext cx="2643210" cy="337527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직사각형 3"/>
          <p:cNvSpPr/>
          <p:nvPr/>
        </p:nvSpPr>
        <p:spPr>
          <a:xfrm>
            <a:off x="1680839" y="915654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377">
              <a:defRPr/>
            </a:pPr>
            <a:r>
              <a:rPr lang="ko-KR" altLang="en-US" sz="3000" b="1" dirty="0">
                <a:solidFill>
                  <a:srgbClr val="FFFF00"/>
                </a:solidFill>
                <a:latin typeface="맑은 고딕" panose="020F0502020204030204"/>
                <a:ea typeface="맑은 고딕" panose="020B0503020000020004" pitchFamily="50" charset="-127"/>
              </a:rPr>
              <a:t>하나님은 영이시니 </a:t>
            </a:r>
            <a:r>
              <a:rPr lang="ko-KR" altLang="en-US" sz="3000" b="1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예배하는 자가 </a:t>
            </a:r>
            <a:r>
              <a:rPr lang="ko-KR" altLang="en-US" sz="3000" b="1" dirty="0">
                <a:solidFill>
                  <a:srgbClr val="00FF99"/>
                </a:solidFill>
                <a:latin typeface="맑은 고딕" panose="020F0502020204030204"/>
                <a:ea typeface="맑은 고딕" panose="020B0503020000020004" pitchFamily="50" charset="-127"/>
              </a:rPr>
              <a:t>영</a:t>
            </a:r>
            <a:r>
              <a:rPr lang="ko-KR" altLang="en-US" sz="3000" b="1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과 </a:t>
            </a:r>
            <a:r>
              <a:rPr lang="ko-KR" altLang="en-US" sz="3000" b="1" dirty="0">
                <a:solidFill>
                  <a:srgbClr val="00FF99"/>
                </a:solidFill>
                <a:latin typeface="맑은 고딕" panose="020F0502020204030204"/>
                <a:ea typeface="맑은 고딕" panose="020B0503020000020004" pitchFamily="50" charset="-127"/>
              </a:rPr>
              <a:t>진리</a:t>
            </a:r>
            <a:r>
              <a:rPr lang="ko-KR" altLang="en-US" sz="3000" b="1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로 </a:t>
            </a:r>
            <a:r>
              <a:rPr lang="ko-KR" altLang="en-US" sz="3000" b="1" dirty="0" err="1" smtClean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예배할지니라</a:t>
            </a:r>
            <a:r>
              <a:rPr lang="en-US" altLang="ko-KR" sz="3000" b="1" dirty="0" smtClean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.(</a:t>
            </a:r>
            <a:r>
              <a:rPr lang="ko-KR" altLang="en-US" sz="3000" b="1" dirty="0" smtClean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요</a:t>
            </a:r>
            <a:r>
              <a:rPr lang="en-US" altLang="ko-KR" sz="3000" b="1" dirty="0" smtClean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4;24)</a:t>
            </a:r>
            <a:endParaRPr lang="ko-KR" altLang="en-US" sz="3000" b="1" dirty="0">
              <a:solidFill>
                <a:prstClr val="white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280081" y="2830971"/>
            <a:ext cx="763183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3000" b="1" dirty="0">
                <a:solidFill>
                  <a:srgbClr val="FFFF00"/>
                </a:solidFill>
                <a:latin typeface="맑은 고딕" panose="020F0502020204030204"/>
                <a:ea typeface="맑은 고딕" panose="020B0503020000020004" pitchFamily="50" charset="-127"/>
              </a:rPr>
              <a:t>하나님은 영이시다</a:t>
            </a:r>
            <a:r>
              <a:rPr lang="en-US" altLang="ko-KR" sz="3000" b="1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. </a:t>
            </a:r>
            <a:r>
              <a:rPr lang="ko-KR" altLang="en-US" sz="3000" b="1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그러니 우리는 </a:t>
            </a:r>
            <a:r>
              <a:rPr lang="ko-KR" altLang="en-US" sz="3000" b="1" dirty="0">
                <a:solidFill>
                  <a:srgbClr val="00FF99"/>
                </a:solidFill>
                <a:latin typeface="맑은 고딕" panose="020F0502020204030204"/>
                <a:ea typeface="맑은 고딕" panose="020B0503020000020004" pitchFamily="50" charset="-127"/>
              </a:rPr>
              <a:t>반드시 영과 진리로 예배를 드려야</a:t>
            </a:r>
            <a:r>
              <a:rPr lang="ko-KR" altLang="en-US" sz="3000" b="1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 한다</a:t>
            </a:r>
            <a:r>
              <a:rPr lang="en-US" altLang="ko-KR" sz="3000" b="1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. </a:t>
            </a:r>
            <a:r>
              <a:rPr lang="ko-KR" altLang="en-US" sz="3000" b="1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아버지께서 이런 예배를 우리에게 원하신다</a:t>
            </a:r>
            <a:r>
              <a:rPr lang="en-US" altLang="ko-KR" sz="3000" b="1" dirty="0" smtClean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. </a:t>
            </a:r>
          </a:p>
          <a:p>
            <a:r>
              <a:rPr lang="en-US" altLang="ko-KR" sz="3000" b="1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 </a:t>
            </a:r>
            <a:r>
              <a:rPr lang="en-US" altLang="ko-KR" sz="3000" b="1" dirty="0" smtClean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                       </a:t>
            </a:r>
            <a:r>
              <a:rPr lang="en-US" altLang="ko-KR" sz="2000" b="1" dirty="0" smtClean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(</a:t>
            </a:r>
            <a:r>
              <a:rPr lang="ko-KR" altLang="en-US" sz="2000" b="1" dirty="0" smtClean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요</a:t>
            </a:r>
            <a:r>
              <a:rPr lang="en-US" altLang="ko-KR" sz="2000" b="1" dirty="0" smtClean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4:24. </a:t>
            </a:r>
            <a:r>
              <a:rPr lang="ko-KR" altLang="en-US" sz="2000" b="1" dirty="0" smtClean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현대어 성경</a:t>
            </a:r>
            <a:r>
              <a:rPr lang="en-US" altLang="ko-KR" sz="2000" b="1" dirty="0" smtClean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)</a:t>
            </a:r>
            <a:endParaRPr lang="ko-KR" altLang="en-US" sz="2000" b="1" dirty="0">
              <a:solidFill>
                <a:prstClr val="white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5538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1" y="0"/>
            <a:ext cx="6189088" cy="350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3" y="3506680"/>
            <a:ext cx="6170036" cy="3351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085" y="0"/>
            <a:ext cx="8149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581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085" y="0"/>
            <a:ext cx="8149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6587024" y="6411626"/>
            <a:ext cx="432362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altLang="ko-KR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          </a:t>
            </a:r>
            <a:r>
              <a:rPr lang="ko-KR" altLang="en-US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하이루 평안 </a:t>
            </a:r>
            <a:r>
              <a:rPr lang="ko-KR" altLang="en-US" sz="1500" dirty="0" err="1" smtClean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군인교회</a:t>
            </a:r>
            <a:r>
              <a:rPr lang="ko-KR" altLang="en-US" sz="1500" dirty="0" smtClean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 헌금 찬양</a:t>
            </a:r>
            <a:r>
              <a:rPr lang="ko-KR" altLang="en-US" sz="1500" dirty="0" smtClean="0">
                <a:solidFill>
                  <a:srgbClr val="6600FF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 </a:t>
            </a:r>
            <a:r>
              <a:rPr lang="en-US" altLang="ko-KR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(</a:t>
            </a:r>
            <a:r>
              <a:rPr lang="ko-KR" altLang="en-US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신현태 목사</a:t>
            </a:r>
            <a:r>
              <a:rPr lang="en-US" altLang="ko-KR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)</a:t>
            </a:r>
            <a:endParaRPr lang="ko-KR" altLang="en-US" sz="1500" dirty="0">
              <a:solidFill>
                <a:prstClr val="black"/>
              </a:solidFill>
              <a:latin typeface="으뜸체" panose="02030600000101010101" pitchFamily="18" charset="-127"/>
              <a:ea typeface="으뜸체" panose="02030600000101010101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340889" y="386261"/>
            <a:ext cx="7752443" cy="3332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94970" marR="0" indent="-394970" algn="just" fontAlgn="base" latinLnBrk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신앙고백과 헌금 ▎사도신경 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- </a:t>
            </a:r>
            <a:r>
              <a:rPr lang="ko-KR" altLang="en-US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성경 앞 표지 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– </a:t>
            </a:r>
            <a:r>
              <a:rPr lang="ko-KR" altLang="en-US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진리와 생명 되신 주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(630</a:t>
            </a:r>
            <a:r>
              <a:rPr lang="ko-KR" altLang="en-US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장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)</a:t>
            </a:r>
            <a:endParaRPr lang="ko-KR" altLang="en-US" b="1" kern="0" dirty="0">
              <a:solidFill>
                <a:srgbClr val="000000"/>
              </a:solidFill>
              <a:latin typeface="맑은 고딕" panose="020B0503020000020004" pitchFamily="50" charset="-127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929" y="719557"/>
            <a:ext cx="7982444" cy="556865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60462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33867" cy="7078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3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2766"/>
            <a:ext cx="12615333" cy="698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746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816417" cy="708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294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7" y="-122766"/>
            <a:ext cx="12486217" cy="698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623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085" y="0"/>
            <a:ext cx="8149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6107837" y="6411626"/>
            <a:ext cx="526447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altLang="ko-KR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          </a:t>
            </a:r>
            <a:r>
              <a:rPr lang="ko-KR" altLang="en-US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하이루 평안 </a:t>
            </a:r>
            <a:r>
              <a:rPr lang="ko-KR" altLang="en-US" sz="1500" dirty="0" err="1" smtClean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군인교회</a:t>
            </a:r>
            <a:r>
              <a:rPr lang="ko-KR" altLang="en-US" sz="1500" dirty="0" smtClean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 </a:t>
            </a:r>
            <a:r>
              <a:rPr lang="ko-KR" altLang="en-US" sz="1500" dirty="0" err="1" smtClean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대표기도</a:t>
            </a:r>
            <a:r>
              <a:rPr lang="ko-KR" altLang="en-US" sz="1500" dirty="0" smtClean="0">
                <a:solidFill>
                  <a:srgbClr val="6600FF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 </a:t>
            </a:r>
            <a:r>
              <a:rPr lang="en-US" altLang="ko-KR" sz="1500" dirty="0" smtClean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(</a:t>
            </a:r>
            <a:r>
              <a:rPr lang="ko-KR" altLang="en-US" sz="1500" dirty="0" smtClean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담임 </a:t>
            </a:r>
            <a:r>
              <a:rPr lang="en-US" altLang="ko-KR" sz="1500" dirty="0" smtClean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; </a:t>
            </a:r>
            <a:r>
              <a:rPr lang="ko-KR" altLang="en-US" sz="1500" dirty="0" smtClean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신현태 </a:t>
            </a:r>
            <a:r>
              <a:rPr lang="ko-KR" altLang="en-US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목사</a:t>
            </a:r>
            <a:r>
              <a:rPr lang="en-US" altLang="ko-KR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)</a:t>
            </a:r>
            <a:endParaRPr lang="ko-KR" altLang="en-US" sz="1500" dirty="0">
              <a:solidFill>
                <a:prstClr val="black"/>
              </a:solidFill>
              <a:latin typeface="으뜸체" panose="02030600000101010101" pitchFamily="18" charset="-127"/>
              <a:ea typeface="으뜸체" panose="02030600000101010101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1103789" y="455716"/>
            <a:ext cx="8608381" cy="302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42010" indent="-842010" algn="just" fontAlgn="base">
              <a:lnSpc>
                <a:spcPct val="76000"/>
              </a:lnSpc>
            </a:pPr>
            <a:r>
              <a:rPr lang="ko-KR" altLang="en-US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 ◎  헌금 고백과 </a:t>
            </a:r>
            <a:r>
              <a:rPr lang="ko-KR" altLang="en-US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대표 기도 ▎</a:t>
            </a:r>
            <a:r>
              <a:rPr lang="ko-KR" altLang="en-US" b="1" kern="0" dirty="0">
                <a:solidFill>
                  <a:srgbClr val="000000"/>
                </a:solidFill>
                <a:latin typeface="바탕" panose="02030600000101010101" pitchFamily="18" charset="-127"/>
              </a:rPr>
              <a:t> </a:t>
            </a:r>
            <a:r>
              <a:rPr lang="ko-KR" altLang="en-US" b="1" kern="0" dirty="0" err="1">
                <a:solidFill>
                  <a:srgbClr val="000000"/>
                </a:solidFill>
                <a:latin typeface="맑은 고딕" panose="020B0503020000020004" pitchFamily="50" charset="-127"/>
              </a:rPr>
              <a:t>권석정</a:t>
            </a:r>
            <a:r>
              <a:rPr lang="ko-KR" altLang="en-US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 집사 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(</a:t>
            </a:r>
            <a:r>
              <a:rPr lang="ko-KR" altLang="en-US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다음주 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; </a:t>
            </a:r>
            <a:r>
              <a:rPr lang="ko-KR" altLang="en-US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유광재 형제</a:t>
            </a:r>
            <a:r>
              <a:rPr lang="en-US" altLang="ko-KR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)  - </a:t>
            </a:r>
            <a:r>
              <a:rPr lang="ko-KR" altLang="en-US" b="1" kern="0" dirty="0" err="1" smtClean="0">
                <a:solidFill>
                  <a:srgbClr val="000000"/>
                </a:solidFill>
                <a:latin typeface="맑은 고딕" panose="020B0503020000020004" pitchFamily="50" charset="-127"/>
              </a:rPr>
              <a:t>기도후</a:t>
            </a:r>
            <a:r>
              <a:rPr lang="ko-KR" altLang="en-US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 </a:t>
            </a:r>
            <a:r>
              <a:rPr lang="en-US" altLang="ko-KR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631</a:t>
            </a:r>
            <a:r>
              <a:rPr lang="ko-KR" altLang="en-US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장 </a:t>
            </a:r>
            <a:endParaRPr lang="ko-KR" altLang="en-US" kern="0" dirty="0">
              <a:solidFill>
                <a:srgbClr val="000000"/>
              </a:solidFill>
              <a:latin typeface="바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61" y="1130169"/>
            <a:ext cx="8570095" cy="515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0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085" y="0"/>
            <a:ext cx="8149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915029" y="478563"/>
            <a:ext cx="10383917" cy="291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42010" indent="-842010" algn="just" fontAlgn="base">
              <a:lnSpc>
                <a:spcPct val="72000"/>
              </a:lnSpc>
            </a:pPr>
            <a:r>
              <a:rPr lang="ko-KR" altLang="en-US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◎ 성경 말씀 </a:t>
            </a:r>
            <a:r>
              <a:rPr lang="ko-KR" altLang="en-US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▎</a:t>
            </a:r>
            <a:r>
              <a:rPr lang="en-US" altLang="ko-KR" kern="0" dirty="0" smtClean="0">
                <a:solidFill>
                  <a:srgbClr val="000000"/>
                </a:solidFill>
                <a:latin typeface="한컴 윤고딕 240"/>
                <a:ea typeface="한컴 윤고딕 240"/>
              </a:rPr>
              <a:t>(</a:t>
            </a:r>
            <a:r>
              <a:rPr lang="ko-KR" altLang="en-US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시</a:t>
            </a:r>
            <a:r>
              <a:rPr lang="en-US" altLang="ko-KR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32:1-7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. </a:t>
            </a:r>
            <a:r>
              <a:rPr lang="ko-KR" altLang="en-US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사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1:10-18. </a:t>
            </a:r>
            <a:r>
              <a:rPr lang="ko-KR" altLang="en-US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눅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19:1-10. </a:t>
            </a:r>
            <a:r>
              <a:rPr lang="ko-KR" altLang="en-US" b="1" kern="0" dirty="0" err="1">
                <a:solidFill>
                  <a:srgbClr val="000000"/>
                </a:solidFill>
                <a:latin typeface="맑은 고딕" panose="020B0503020000020004" pitchFamily="50" charset="-127"/>
              </a:rPr>
              <a:t>살후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1:1-12</a:t>
            </a:r>
            <a:r>
              <a:rPr lang="ko-KR" altLang="en-US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 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) / </a:t>
            </a:r>
            <a:r>
              <a:rPr lang="ko-KR" altLang="en-US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시편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32:7, </a:t>
            </a:r>
            <a:r>
              <a:rPr lang="ko-KR" altLang="en-US" b="1" kern="0" dirty="0" err="1">
                <a:solidFill>
                  <a:srgbClr val="000000"/>
                </a:solidFill>
                <a:latin typeface="맑은 고딕" panose="020B0503020000020004" pitchFamily="50" charset="-127"/>
              </a:rPr>
              <a:t>살후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1:12 </a:t>
            </a:r>
            <a:r>
              <a:rPr lang="en-US" altLang="ko-KR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 </a:t>
            </a:r>
            <a:endParaRPr lang="ko-KR" altLang="en-US" b="1" kern="0" dirty="0">
              <a:solidFill>
                <a:srgbClr val="000000"/>
              </a:solidFill>
              <a:latin typeface="맑은 고딕" panose="020B0503020000020004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6304077" y="6534835"/>
            <a:ext cx="491673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altLang="ko-KR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         </a:t>
            </a:r>
            <a:r>
              <a:rPr lang="en-US" altLang="ko-KR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2025.11.2. </a:t>
            </a:r>
            <a:r>
              <a:rPr lang="ko-KR" altLang="en-US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하이루 평안 </a:t>
            </a:r>
            <a:r>
              <a:rPr lang="ko-KR" altLang="en-US" sz="1500" dirty="0" err="1" smtClean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군인교회</a:t>
            </a:r>
            <a:r>
              <a:rPr lang="ko-KR" altLang="en-US" sz="1500" dirty="0" smtClean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 말씀</a:t>
            </a:r>
            <a:r>
              <a:rPr lang="ko-KR" altLang="en-US" sz="1500" dirty="0" smtClean="0">
                <a:solidFill>
                  <a:srgbClr val="6600FF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 </a:t>
            </a:r>
            <a:r>
              <a:rPr lang="en-US" altLang="ko-KR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(</a:t>
            </a:r>
            <a:r>
              <a:rPr lang="ko-KR" altLang="en-US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신현태 목사</a:t>
            </a:r>
            <a:r>
              <a:rPr lang="en-US" altLang="ko-KR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)</a:t>
            </a:r>
            <a:endParaRPr lang="ko-KR" altLang="en-US" sz="1500" dirty="0">
              <a:solidFill>
                <a:prstClr val="black"/>
              </a:solidFill>
              <a:latin typeface="으뜸체" panose="02030600000101010101" pitchFamily="18" charset="-127"/>
              <a:ea typeface="으뜸체" panose="02030600000101010101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327271" y="1113416"/>
            <a:ext cx="109716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이러므로 우리가 하나님께 끊임없이 감사함은 너희가 우리에게 들은 바 </a:t>
            </a:r>
            <a:endParaRPr lang="en-US" altLang="ko-KR" sz="2400" b="1" kern="0" dirty="0" smtClean="0">
              <a:solidFill>
                <a:srgbClr val="000000"/>
              </a:solidFill>
              <a:latin typeface="맑은 고딕" panose="020B0503020000020004" pitchFamily="50" charset="-127"/>
            </a:endParaRPr>
          </a:p>
          <a:p>
            <a:r>
              <a:rPr lang="ko-KR" altLang="en-US" sz="2400" b="1" kern="0" dirty="0" smtClean="0">
                <a:solidFill>
                  <a:srgbClr val="FF0000"/>
                </a:solidFill>
                <a:latin typeface="맑은 고딕" panose="020B0503020000020004" pitchFamily="50" charset="-127"/>
              </a:rPr>
              <a:t>하나님의 </a:t>
            </a:r>
            <a:r>
              <a:rPr lang="ko-KR" altLang="en-US" sz="2400" b="1" kern="0" dirty="0">
                <a:solidFill>
                  <a:srgbClr val="FF0000"/>
                </a:solidFill>
                <a:latin typeface="맑은 고딕" panose="020B0503020000020004" pitchFamily="50" charset="-127"/>
              </a:rPr>
              <a:t>말씀을 받을 때에 </a:t>
            </a:r>
            <a:r>
              <a:rPr lang="ko-KR" altLang="en-US" sz="2400" b="1" kern="0" dirty="0">
                <a:solidFill>
                  <a:srgbClr val="00B050"/>
                </a:solidFill>
                <a:latin typeface="맑은 고딕" panose="020B0503020000020004" pitchFamily="50" charset="-127"/>
              </a:rPr>
              <a:t>사람의 말로 받지 아니하고 </a:t>
            </a:r>
            <a:r>
              <a:rPr lang="ko-KR" altLang="en-US" sz="2400" b="1" u="sng" kern="0" dirty="0">
                <a:solidFill>
                  <a:srgbClr val="00B050"/>
                </a:solidFill>
                <a:latin typeface="맑은 고딕" panose="020B0503020000020004" pitchFamily="50" charset="-127"/>
              </a:rPr>
              <a:t>하나님의 말씀으로</a:t>
            </a:r>
            <a:r>
              <a:rPr lang="ko-KR" altLang="en-US" sz="2400" b="1" kern="0" dirty="0">
                <a:solidFill>
                  <a:srgbClr val="00B050"/>
                </a:solidFill>
                <a:latin typeface="맑은 고딕" panose="020B0503020000020004" pitchFamily="50" charset="-127"/>
              </a:rPr>
              <a:t> 받음</a:t>
            </a:r>
            <a:r>
              <a:rPr lang="ko-KR" altLang="en-US" sz="24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이니 진실로 </a:t>
            </a:r>
            <a:r>
              <a:rPr lang="ko-KR" altLang="en-US" sz="2400" b="1" kern="0" dirty="0" err="1" smtClean="0">
                <a:solidFill>
                  <a:srgbClr val="000000"/>
                </a:solidFill>
                <a:latin typeface="맑은 고딕" panose="020B0503020000020004" pitchFamily="50" charset="-127"/>
              </a:rPr>
              <a:t>그러하도다</a:t>
            </a:r>
            <a:r>
              <a:rPr lang="en-US" altLang="ko-KR" sz="2400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.</a:t>
            </a:r>
            <a:r>
              <a:rPr lang="ko-KR" altLang="en-US" sz="2400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이 </a:t>
            </a:r>
            <a:r>
              <a:rPr lang="ko-KR" altLang="en-US" sz="24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말씀이 또한 </a:t>
            </a:r>
            <a:r>
              <a:rPr lang="ko-KR" altLang="en-US" sz="2400" b="1" kern="0" dirty="0">
                <a:solidFill>
                  <a:srgbClr val="FF0000"/>
                </a:solidFill>
                <a:latin typeface="맑은 고딕" panose="020B0503020000020004" pitchFamily="50" charset="-127"/>
              </a:rPr>
              <a:t>너희 믿는 자 가운데에서 </a:t>
            </a:r>
            <a:r>
              <a:rPr lang="ko-KR" altLang="en-US" sz="2400" b="1" kern="0" dirty="0" err="1">
                <a:solidFill>
                  <a:srgbClr val="FF0000"/>
                </a:solidFill>
                <a:latin typeface="맑은 고딕" panose="020B0503020000020004" pitchFamily="50" charset="-127"/>
              </a:rPr>
              <a:t>역사</a:t>
            </a:r>
            <a:r>
              <a:rPr lang="ko-KR" altLang="en-US" sz="2400" b="1" kern="0" dirty="0" err="1">
                <a:solidFill>
                  <a:srgbClr val="000000"/>
                </a:solidFill>
                <a:latin typeface="맑은 고딕" panose="020B0503020000020004" pitchFamily="50" charset="-127"/>
              </a:rPr>
              <a:t>하느니라</a:t>
            </a:r>
            <a:r>
              <a:rPr lang="en-US" altLang="ko-KR" sz="24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. </a:t>
            </a:r>
            <a:r>
              <a:rPr lang="en-US" altLang="ko-KR" sz="20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(</a:t>
            </a:r>
            <a:r>
              <a:rPr lang="ko-KR" altLang="en-US" sz="2000" b="1" kern="0" dirty="0" err="1">
                <a:solidFill>
                  <a:srgbClr val="000000"/>
                </a:solidFill>
                <a:latin typeface="맑은 고딕" panose="020B0503020000020004" pitchFamily="50" charset="-127"/>
              </a:rPr>
              <a:t>살전</a:t>
            </a:r>
            <a:r>
              <a:rPr lang="en-US" altLang="ko-KR" sz="20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2:13)</a:t>
            </a:r>
            <a:endParaRPr lang="ko-KR" altLang="en-US" sz="2000" b="1" kern="0" dirty="0">
              <a:solidFill>
                <a:srgbClr val="000000"/>
              </a:solidFill>
              <a:latin typeface="맑은 고딕" panose="020B0503020000020004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327270" y="2907308"/>
            <a:ext cx="108935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진실로 </a:t>
            </a:r>
            <a:r>
              <a:rPr lang="ko-KR" altLang="en-US" sz="2400" b="1" kern="0" dirty="0" err="1">
                <a:solidFill>
                  <a:srgbClr val="000000"/>
                </a:solidFill>
                <a:latin typeface="맑은 고딕" panose="020B0503020000020004" pitchFamily="50" charset="-127"/>
              </a:rPr>
              <a:t>진실로</a:t>
            </a:r>
            <a:r>
              <a:rPr lang="ko-KR" altLang="en-US" sz="24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 너희에게 </a:t>
            </a:r>
            <a:r>
              <a:rPr lang="ko-KR" altLang="en-US" sz="2400" b="1" kern="0" dirty="0" err="1">
                <a:solidFill>
                  <a:srgbClr val="000000"/>
                </a:solidFill>
                <a:latin typeface="맑은 고딕" panose="020B0503020000020004" pitchFamily="50" charset="-127"/>
              </a:rPr>
              <a:t>이르노니</a:t>
            </a:r>
            <a:r>
              <a:rPr lang="ko-KR" altLang="en-US" sz="24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 죽은 자들이 </a:t>
            </a:r>
            <a:r>
              <a:rPr lang="ko-KR" altLang="en-US" sz="2400" b="1" kern="0" dirty="0">
                <a:solidFill>
                  <a:srgbClr val="FF0000"/>
                </a:solidFill>
                <a:latin typeface="맑은 고딕" panose="020B0503020000020004" pitchFamily="50" charset="-127"/>
              </a:rPr>
              <a:t>하나님의 아들의 음성을 들을 때</a:t>
            </a:r>
            <a:r>
              <a:rPr lang="ko-KR" altLang="en-US" sz="24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가 오나니 곧 이 때라 </a:t>
            </a:r>
            <a:r>
              <a:rPr lang="ko-KR" altLang="en-US" sz="2400" b="1" u="sng" kern="0" dirty="0">
                <a:solidFill>
                  <a:srgbClr val="00B050"/>
                </a:solidFill>
                <a:latin typeface="맑은 고딕" panose="020B0503020000020004" pitchFamily="50" charset="-127"/>
              </a:rPr>
              <a:t>듣는 자는 살아나리라</a:t>
            </a:r>
            <a:r>
              <a:rPr lang="en-US" altLang="ko-KR" sz="24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아버지께서 자기 속에 생명이 있음 같이 아들에게도 </a:t>
            </a:r>
            <a:r>
              <a:rPr lang="ko-KR" altLang="en-US" sz="2400" b="1" kern="0" dirty="0">
                <a:solidFill>
                  <a:srgbClr val="FF0000"/>
                </a:solidFill>
                <a:latin typeface="맑은 고딕" panose="020B0503020000020004" pitchFamily="50" charset="-127"/>
              </a:rPr>
              <a:t>생명을 주어 그 속에 있게 하셨고</a:t>
            </a:r>
            <a:r>
              <a:rPr lang="en-US" altLang="ko-KR" sz="24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.. </a:t>
            </a:r>
            <a:r>
              <a:rPr lang="ko-KR" altLang="en-US" sz="2400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이 </a:t>
            </a:r>
            <a:r>
              <a:rPr lang="ko-KR" altLang="en-US" sz="24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무덤 속에 있는 자가 </a:t>
            </a:r>
            <a:r>
              <a:rPr lang="ko-KR" altLang="en-US" sz="2400" b="1" kern="0" dirty="0">
                <a:solidFill>
                  <a:srgbClr val="FF0000"/>
                </a:solidFill>
                <a:latin typeface="맑은 고딕" panose="020B0503020000020004" pitchFamily="50" charset="-127"/>
              </a:rPr>
              <a:t>다 </a:t>
            </a:r>
            <a:r>
              <a:rPr lang="ko-KR" altLang="en-US" sz="2400" b="1" u="sng" kern="0" dirty="0">
                <a:solidFill>
                  <a:srgbClr val="FF0000"/>
                </a:solidFill>
                <a:latin typeface="맑은 고딕" panose="020B0503020000020004" pitchFamily="50" charset="-127"/>
              </a:rPr>
              <a:t>그의 음성을 들을 때가 </a:t>
            </a:r>
            <a:r>
              <a:rPr lang="ko-KR" altLang="en-US" sz="2400" b="1" kern="0" dirty="0">
                <a:solidFill>
                  <a:srgbClr val="FF0000"/>
                </a:solidFill>
                <a:latin typeface="맑은 고딕" panose="020B0503020000020004" pitchFamily="50" charset="-127"/>
              </a:rPr>
              <a:t>오나니 </a:t>
            </a:r>
            <a:r>
              <a:rPr lang="ko-KR" altLang="en-US" sz="24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선한 일을 행한 자는 생명의 부활로</a:t>
            </a:r>
            <a:r>
              <a:rPr lang="en-US" altLang="ko-KR" sz="24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악한 일을 행한 자는 심판의 부활로 나오리라</a:t>
            </a:r>
            <a:r>
              <a:rPr lang="en-US" altLang="ko-KR" sz="20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.(</a:t>
            </a:r>
            <a:r>
              <a:rPr lang="ko-KR" altLang="en-US" sz="20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요</a:t>
            </a:r>
            <a:r>
              <a:rPr lang="en-US" altLang="ko-KR" sz="20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5:25-29</a:t>
            </a:r>
            <a:r>
              <a:rPr lang="en-US" altLang="ko-KR" sz="2000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) </a:t>
            </a:r>
            <a:r>
              <a:rPr lang="ko-KR" altLang="en-US" sz="2000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아멘</a:t>
            </a:r>
            <a:r>
              <a:rPr lang="en-US" altLang="ko-KR" sz="2000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! </a:t>
            </a:r>
            <a:r>
              <a:rPr lang="ko-KR" altLang="en-US" sz="2000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아멘</a:t>
            </a:r>
            <a:r>
              <a:rPr lang="en-US" altLang="ko-KR" sz="2000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!</a:t>
            </a:r>
            <a:endParaRPr lang="ko-KR" altLang="en-US" sz="2000" b="1" kern="0" dirty="0">
              <a:solidFill>
                <a:srgbClr val="000000"/>
              </a:solidFill>
              <a:latin typeface="맑은 고딕" panose="020B0503020000020004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717887" y="5211146"/>
            <a:ext cx="105810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거룩하고 존귀하신 주님</a:t>
            </a:r>
            <a:r>
              <a:rPr lang="en-US" altLang="ko-KR" sz="2400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! </a:t>
            </a:r>
            <a:r>
              <a:rPr lang="ko-KR" altLang="en-US" sz="2400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오늘도 </a:t>
            </a:r>
            <a:r>
              <a:rPr lang="ko-KR" altLang="en-US" sz="2400" b="1" kern="0" dirty="0" smtClean="0">
                <a:solidFill>
                  <a:srgbClr val="FF0000"/>
                </a:solidFill>
                <a:latin typeface="맑은 고딕" panose="020B0503020000020004" pitchFamily="50" charset="-127"/>
              </a:rPr>
              <a:t>전력 집중하여</a:t>
            </a:r>
            <a:r>
              <a:rPr lang="en-US" altLang="ko-KR" sz="2400" b="1" kern="0" dirty="0">
                <a:solidFill>
                  <a:srgbClr val="FF0000"/>
                </a:solidFill>
                <a:latin typeface="맑은 고딕" panose="020B0503020000020004" pitchFamily="50" charset="-127"/>
              </a:rPr>
              <a:t> </a:t>
            </a:r>
            <a:r>
              <a:rPr lang="ko-KR" altLang="en-US" sz="2400" b="1" kern="0" dirty="0" smtClean="0">
                <a:solidFill>
                  <a:srgbClr val="FF0000"/>
                </a:solidFill>
                <a:latin typeface="맑은 고딕" panose="020B0503020000020004" pitchFamily="50" charset="-127"/>
              </a:rPr>
              <a:t>주님의 음성을 듣고 </a:t>
            </a:r>
            <a:endParaRPr lang="en-US" altLang="ko-KR" sz="2400" b="1" kern="0" dirty="0" smtClean="0">
              <a:solidFill>
                <a:srgbClr val="FF0000"/>
              </a:solidFill>
              <a:latin typeface="맑은 고딕" panose="020B0503020000020004" pitchFamily="50" charset="-127"/>
            </a:endParaRPr>
          </a:p>
          <a:p>
            <a:r>
              <a:rPr lang="ko-KR" altLang="en-US" sz="2400" b="1" kern="0" dirty="0" err="1" smtClean="0">
                <a:solidFill>
                  <a:srgbClr val="00B050"/>
                </a:solidFill>
                <a:latin typeface="맑은 고딕" panose="020B0503020000020004" pitchFamily="50" charset="-127"/>
              </a:rPr>
              <a:t>아멘으로</a:t>
            </a:r>
            <a:r>
              <a:rPr lang="ko-KR" altLang="en-US" sz="2400" b="1" kern="0" dirty="0" smtClean="0">
                <a:solidFill>
                  <a:srgbClr val="00B050"/>
                </a:solidFill>
                <a:latin typeface="맑은 고딕" panose="020B0503020000020004" pitchFamily="50" charset="-127"/>
              </a:rPr>
              <a:t> 순종하게 </a:t>
            </a:r>
            <a:r>
              <a:rPr lang="ko-KR" altLang="en-US" sz="2400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도우소서</a:t>
            </a:r>
            <a:r>
              <a:rPr lang="en-US" altLang="ko-KR" sz="2400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!  </a:t>
            </a:r>
            <a:r>
              <a:rPr lang="ko-KR" altLang="en-US" sz="2400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예수님 이름으로 기도합니다</a:t>
            </a:r>
            <a:r>
              <a:rPr lang="en-US" altLang="ko-KR" sz="2400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. </a:t>
            </a:r>
            <a:r>
              <a:rPr lang="ko-KR" altLang="en-US" sz="2400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아멘</a:t>
            </a:r>
            <a:r>
              <a:rPr lang="en-US" altLang="ko-KR" sz="2400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!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8464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085" y="0"/>
            <a:ext cx="8149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6312954" y="6419426"/>
            <a:ext cx="491673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altLang="ko-KR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         </a:t>
            </a:r>
            <a:r>
              <a:rPr lang="en-US" altLang="ko-KR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2025.11.2. </a:t>
            </a:r>
            <a:r>
              <a:rPr lang="ko-KR" altLang="en-US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하이루 평안 </a:t>
            </a:r>
            <a:r>
              <a:rPr lang="ko-KR" altLang="en-US" sz="1500" dirty="0" err="1" smtClean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군인교회</a:t>
            </a:r>
            <a:r>
              <a:rPr lang="ko-KR" altLang="en-US" sz="1500" dirty="0" smtClean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 말씀</a:t>
            </a:r>
            <a:r>
              <a:rPr lang="ko-KR" altLang="en-US" sz="1500" dirty="0" smtClean="0">
                <a:solidFill>
                  <a:srgbClr val="6600FF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 </a:t>
            </a:r>
            <a:r>
              <a:rPr lang="en-US" altLang="ko-KR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(</a:t>
            </a:r>
            <a:r>
              <a:rPr lang="ko-KR" altLang="en-US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신현태 목사</a:t>
            </a:r>
            <a:r>
              <a:rPr lang="en-US" altLang="ko-KR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)</a:t>
            </a:r>
            <a:endParaRPr lang="ko-KR" altLang="en-US" sz="1500" dirty="0">
              <a:solidFill>
                <a:prstClr val="black"/>
              </a:solidFill>
              <a:latin typeface="으뜸체" panose="02030600000101010101" pitchFamily="18" charset="-127"/>
              <a:ea typeface="으뜸체" panose="02030600000101010101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915029" y="478563"/>
            <a:ext cx="10383917" cy="291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42010" indent="-842010" algn="just" fontAlgn="base">
              <a:lnSpc>
                <a:spcPct val="72000"/>
              </a:lnSpc>
            </a:pPr>
            <a:r>
              <a:rPr lang="ko-KR" altLang="en-US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◎ 성경 말씀 </a:t>
            </a:r>
            <a:r>
              <a:rPr lang="ko-KR" altLang="en-US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▎</a:t>
            </a:r>
            <a:r>
              <a:rPr lang="en-US" altLang="ko-KR" kern="0" dirty="0" smtClean="0">
                <a:solidFill>
                  <a:srgbClr val="000000"/>
                </a:solidFill>
                <a:latin typeface="한컴 윤고딕 240"/>
                <a:ea typeface="한컴 윤고딕 240"/>
              </a:rPr>
              <a:t>(</a:t>
            </a:r>
            <a:r>
              <a:rPr lang="ko-KR" altLang="en-US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시</a:t>
            </a:r>
            <a:r>
              <a:rPr lang="en-US" altLang="ko-KR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32:1-7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. </a:t>
            </a:r>
            <a:r>
              <a:rPr lang="ko-KR" altLang="en-US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사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1:10-18. </a:t>
            </a:r>
            <a:r>
              <a:rPr lang="ko-KR" altLang="en-US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눅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19:1-10. </a:t>
            </a:r>
            <a:r>
              <a:rPr lang="ko-KR" altLang="en-US" b="1" kern="0" dirty="0" err="1">
                <a:solidFill>
                  <a:srgbClr val="000000"/>
                </a:solidFill>
                <a:latin typeface="맑은 고딕" panose="020B0503020000020004" pitchFamily="50" charset="-127"/>
              </a:rPr>
              <a:t>살후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1:1-12</a:t>
            </a:r>
            <a:r>
              <a:rPr lang="ko-KR" altLang="en-US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 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) / </a:t>
            </a:r>
            <a:r>
              <a:rPr lang="ko-KR" altLang="en-US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시편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32:7, </a:t>
            </a:r>
            <a:r>
              <a:rPr lang="ko-KR" altLang="en-US" b="1" kern="0" dirty="0" err="1">
                <a:solidFill>
                  <a:srgbClr val="000000"/>
                </a:solidFill>
                <a:latin typeface="맑은 고딕" panose="020B0503020000020004" pitchFamily="50" charset="-127"/>
              </a:rPr>
              <a:t>살후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1:12 </a:t>
            </a:r>
            <a:r>
              <a:rPr lang="en-US" altLang="ko-KR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 </a:t>
            </a:r>
            <a:endParaRPr lang="ko-KR" altLang="en-US" b="1" kern="0" dirty="0">
              <a:solidFill>
                <a:srgbClr val="000000"/>
              </a:solidFill>
              <a:latin typeface="맑은 고딕" panose="020B0503020000020004" pitchFamily="50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567041" y="1063576"/>
            <a:ext cx="10810044" cy="5060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8780" indent="-398780" algn="just" fontAlgn="base">
              <a:lnSpc>
                <a:spcPct val="122000"/>
              </a:lnSpc>
            </a:pPr>
            <a:r>
              <a:rPr lang="ko-KR" altLang="en-US" sz="2200" b="1" u="sng" kern="0" spc="-15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함초롬돋움" panose="020B0604000101010101" pitchFamily="50" charset="-127"/>
                <a:ea typeface="함초롬돋움" panose="020B0604000101010101" pitchFamily="50" charset="-127"/>
              </a:rPr>
              <a:t>주는 나의 </a:t>
            </a:r>
            <a:r>
              <a:rPr lang="ko-KR" altLang="en-US" sz="2200" b="1" u="sng" kern="0" spc="-150" dirty="0" err="1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함초롬돋움" panose="020B0604000101010101" pitchFamily="50" charset="-127"/>
                <a:ea typeface="함초롬돋움" panose="020B0604000101010101" pitchFamily="50" charset="-127"/>
              </a:rPr>
              <a:t>은신처</a:t>
            </a:r>
            <a:r>
              <a:rPr lang="ko-KR" altLang="en-US" sz="2200" b="1" kern="0" spc="-150" dirty="0" err="1">
                <a:solidFill>
                  <a:srgbClr val="0000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</a:rPr>
              <a:t>이오니</a:t>
            </a:r>
            <a:r>
              <a:rPr lang="ko-KR" altLang="en-US" sz="2200" b="1" kern="0" spc="-150" dirty="0">
                <a:solidFill>
                  <a:srgbClr val="0000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</a:rPr>
              <a:t> 환란에서 나를 보호하시고 </a:t>
            </a:r>
            <a:r>
              <a:rPr lang="ko-KR" altLang="en-US" sz="2200" b="1" u="sng" kern="0" spc="-150" dirty="0">
                <a:solidFill>
                  <a:srgbClr val="6600FF"/>
                </a:solidFill>
                <a:uFill>
                  <a:solidFill>
                    <a:srgbClr val="000000"/>
                  </a:solidFill>
                </a:uFill>
                <a:latin typeface="함초롬돋움" panose="020B0604000101010101" pitchFamily="50" charset="-127"/>
                <a:ea typeface="함초롬돋움" panose="020B0604000101010101" pitchFamily="50" charset="-127"/>
              </a:rPr>
              <a:t>구원의 노래로 나를 </a:t>
            </a:r>
            <a:r>
              <a:rPr lang="ko-KR" altLang="en-US" sz="2200" b="1" u="sng" kern="0" spc="-150" dirty="0" err="1">
                <a:solidFill>
                  <a:srgbClr val="6600FF"/>
                </a:solidFill>
                <a:uFill>
                  <a:solidFill>
                    <a:srgbClr val="000000"/>
                  </a:solidFill>
                </a:uFill>
                <a:latin typeface="함초롬돋움" panose="020B0604000101010101" pitchFamily="50" charset="-127"/>
                <a:ea typeface="함초롬돋움" panose="020B0604000101010101" pitchFamily="50" charset="-127"/>
              </a:rPr>
              <a:t>두르시</a:t>
            </a:r>
            <a:r>
              <a:rPr lang="ko-KR" altLang="en-US" sz="2200" b="1" u="sng" kern="0" spc="-15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함초롬돋움" panose="020B0604000101010101" pitchFamily="50" charset="-127"/>
                <a:ea typeface="함초롬돋움" panose="020B0604000101010101" pitchFamily="50" charset="-127"/>
              </a:rPr>
              <a:t>리로다</a:t>
            </a:r>
            <a:r>
              <a:rPr lang="en-US" altLang="ko-KR" sz="2200" b="1" u="sng" kern="0" spc="-15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함초롬돋움" panose="020B0604000101010101" pitchFamily="50" charset="-127"/>
                <a:ea typeface="함초롬돋움" panose="020B0604000101010101" pitchFamily="50" charset="-127"/>
              </a:rPr>
              <a:t>.</a:t>
            </a:r>
            <a:endParaRPr lang="ko-KR" altLang="en-US" sz="2200" b="1" kern="0" spc="-150" dirty="0">
              <a:solidFill>
                <a:srgbClr val="000000"/>
              </a:solidFill>
              <a:latin typeface="바탕" panose="02030600000101010101" pitchFamily="18" charset="-127"/>
              <a:ea typeface="함초롬돋움" panose="020B0604000101010101" pitchFamily="50" charset="-127"/>
            </a:endParaRPr>
          </a:p>
          <a:p>
            <a:pPr marL="398780" indent="-398780" algn="just" fontAlgn="base">
              <a:lnSpc>
                <a:spcPct val="122000"/>
              </a:lnSpc>
            </a:pPr>
            <a:r>
              <a:rPr lang="ko-KR" altLang="en-US" sz="2200" b="1" kern="0" spc="-150" dirty="0">
                <a:solidFill>
                  <a:srgbClr val="0000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</a:rPr>
              <a:t>주는 나의 </a:t>
            </a:r>
            <a:r>
              <a:rPr lang="ko-KR" altLang="en-US" sz="2200" b="1" u="sng" kern="0" spc="-15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함초롬돋움" panose="020B0604000101010101" pitchFamily="50" charset="-127"/>
                <a:ea typeface="함초롬돋움" panose="020B0604000101010101" pitchFamily="50" charset="-127"/>
              </a:rPr>
              <a:t>안전한 피난처</a:t>
            </a:r>
            <a:r>
              <a:rPr lang="ko-KR" altLang="en-US" sz="2200" b="1" kern="0" spc="-150" dirty="0">
                <a:solidFill>
                  <a:srgbClr val="000000"/>
                </a:solidFill>
                <a:latin typeface="바탕" panose="02030600000101010101" pitchFamily="18" charset="-127"/>
                <a:ea typeface="함초롬돋움" panose="020B0604000101010101" pitchFamily="50" charset="-127"/>
              </a:rPr>
              <a:t> </a:t>
            </a:r>
            <a:r>
              <a:rPr lang="ko-KR" altLang="en-US" sz="2200" b="1" u="sng" kern="0" spc="-150" dirty="0">
                <a:solidFill>
                  <a:srgbClr val="6600FF"/>
                </a:solidFill>
                <a:latin typeface="함초롬돋움" panose="020B0604000101010101" pitchFamily="50" charset="-127"/>
                <a:ea typeface="함초롬돋움" panose="020B0604000101010101" pitchFamily="50" charset="-127"/>
              </a:rPr>
              <a:t>내 </a:t>
            </a:r>
            <a:r>
              <a:rPr lang="ko-KR" altLang="en-US" sz="2200" b="1" u="sng" kern="0" spc="-150" dirty="0">
                <a:solidFill>
                  <a:srgbClr val="6600FF"/>
                </a:solidFill>
                <a:uFill>
                  <a:solidFill>
                    <a:srgbClr val="000000"/>
                  </a:solidFill>
                </a:uFill>
                <a:latin typeface="함초롬돋움" panose="020B0604000101010101" pitchFamily="50" charset="-127"/>
                <a:ea typeface="함초롬돋움" panose="020B0604000101010101" pitchFamily="50" charset="-127"/>
              </a:rPr>
              <a:t>입에서 구원의 노래 절로 나오게</a:t>
            </a:r>
            <a:r>
              <a:rPr lang="ko-KR" altLang="en-US" sz="2200" b="1" u="sng" kern="0" spc="-150" dirty="0">
                <a:solidFill>
                  <a:srgbClr val="6600FF"/>
                </a:solidFill>
                <a:latin typeface="바탕" panose="02030600000101010101" pitchFamily="18" charset="-127"/>
                <a:ea typeface="함초롬돋움" panose="020B0604000101010101" pitchFamily="50" charset="-127"/>
              </a:rPr>
              <a:t> </a:t>
            </a:r>
            <a:r>
              <a:rPr lang="ko-KR" altLang="en-US" sz="2200" b="1" kern="0" spc="-150" dirty="0">
                <a:solidFill>
                  <a:srgbClr val="0000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</a:rPr>
              <a:t>하셨습니다</a:t>
            </a:r>
            <a:r>
              <a:rPr lang="en-US" altLang="ko-KR" sz="2200" b="1" kern="0" spc="-150" dirty="0">
                <a:solidFill>
                  <a:srgbClr val="0000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</a:rPr>
              <a:t>.(</a:t>
            </a:r>
            <a:r>
              <a:rPr lang="ko-KR" altLang="en-US" sz="2200" b="1" kern="0" spc="-150" dirty="0">
                <a:solidFill>
                  <a:srgbClr val="0000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</a:rPr>
              <a:t>시</a:t>
            </a:r>
            <a:r>
              <a:rPr lang="en-US" altLang="ko-KR" sz="2200" b="1" kern="0" spc="-150" dirty="0">
                <a:solidFill>
                  <a:srgbClr val="0000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</a:rPr>
              <a:t>32:7.</a:t>
            </a:r>
            <a:r>
              <a:rPr lang="ko-KR" altLang="en-US" sz="2200" b="1" kern="0" spc="-150" dirty="0">
                <a:solidFill>
                  <a:srgbClr val="0000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</a:rPr>
              <a:t>현대어</a:t>
            </a:r>
            <a:r>
              <a:rPr lang="en-US" altLang="ko-KR" b="1" kern="0" spc="-150" dirty="0">
                <a:solidFill>
                  <a:srgbClr val="0000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</a:rPr>
              <a:t>)</a:t>
            </a:r>
            <a:endParaRPr lang="ko-KR" altLang="en-US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algn="just" fontAlgn="base">
              <a:lnSpc>
                <a:spcPct val="122000"/>
              </a:lnSpc>
            </a:pPr>
            <a:r>
              <a:rPr lang="ko-KR" altLang="en-US" sz="1400" b="1" kern="0" spc="-15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                                                                                     </a:t>
            </a:r>
            <a:r>
              <a:rPr lang="en-US" altLang="ko-KR" sz="1400" b="1" kern="0" spc="-15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-  </a:t>
            </a:r>
            <a:r>
              <a:rPr lang="ko-KR" altLang="en-US" sz="1400" b="1" kern="0" spc="-15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하나님은 </a:t>
            </a:r>
            <a:r>
              <a:rPr lang="ko-KR" altLang="en-US" sz="1400" b="1" kern="0" spc="-150" dirty="0">
                <a:solidFill>
                  <a:srgbClr val="000000"/>
                </a:solidFill>
                <a:latin typeface="맑은 고딕" panose="020B0503020000020004" pitchFamily="50" charset="-127"/>
              </a:rPr>
              <a:t>나의 피난처</a:t>
            </a:r>
            <a:r>
              <a:rPr lang="en-US" altLang="ko-KR" sz="1400" b="1" kern="0" spc="-150" dirty="0">
                <a:solidFill>
                  <a:srgbClr val="000000"/>
                </a:solidFill>
                <a:latin typeface="맑은 고딕" panose="020B0503020000020004" pitchFamily="50" charset="-127"/>
              </a:rPr>
              <a:t>. </a:t>
            </a:r>
            <a:r>
              <a:rPr lang="ko-KR" altLang="en-US" sz="1400" b="1" kern="0" spc="-150" dirty="0">
                <a:solidFill>
                  <a:srgbClr val="000000"/>
                </a:solidFill>
                <a:latin typeface="맑은 고딕" panose="020B0503020000020004" pitchFamily="50" charset="-127"/>
              </a:rPr>
              <a:t>나의 구원의 노래가 되심 찬양</a:t>
            </a:r>
            <a:r>
              <a:rPr lang="en-US" altLang="ko-KR" sz="1400" b="1" kern="0" spc="-15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!</a:t>
            </a:r>
          </a:p>
          <a:p>
            <a:pPr marL="398780" indent="-398780" algn="just" fontAlgn="base">
              <a:lnSpc>
                <a:spcPct val="122000"/>
              </a:lnSpc>
              <a:buFontTx/>
              <a:buChar char="-"/>
            </a:pPr>
            <a:endParaRPr lang="ko-KR" altLang="en-US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398780" indent="-398780" algn="just" fontAlgn="base">
              <a:lnSpc>
                <a:spcPct val="115000"/>
              </a:lnSpc>
            </a:pPr>
            <a:r>
              <a:rPr lang="ko-KR" altLang="en-US" b="1" kern="0" spc="-150" dirty="0">
                <a:solidFill>
                  <a:srgbClr val="000000"/>
                </a:solidFill>
                <a:latin typeface="맑은 고딕" panose="020B0503020000020004" pitchFamily="50" charset="-127"/>
              </a:rPr>
              <a:t>복되어라</a:t>
            </a:r>
            <a:r>
              <a:rPr lang="en-US" altLang="ko-KR" b="1" kern="0" spc="-150" dirty="0">
                <a:solidFill>
                  <a:srgbClr val="000000"/>
                </a:solidFill>
                <a:latin typeface="맑은 고딕" panose="020B0503020000020004" pitchFamily="50" charset="-127"/>
              </a:rPr>
              <a:t>! </a:t>
            </a:r>
            <a:r>
              <a:rPr lang="ko-KR" altLang="en-US" b="1" kern="0" spc="-150" dirty="0">
                <a:solidFill>
                  <a:srgbClr val="000000"/>
                </a:solidFill>
                <a:latin typeface="맑은 고딕" panose="020B0503020000020004" pitchFamily="50" charset="-127"/>
              </a:rPr>
              <a:t>주께서 </a:t>
            </a:r>
            <a:r>
              <a:rPr lang="ko-KR" altLang="en-US" sz="2200" b="1" u="sng" kern="0" spc="-150" dirty="0">
                <a:solidFill>
                  <a:srgbClr val="6600FF"/>
                </a:solidFill>
                <a:uFill>
                  <a:solidFill>
                    <a:srgbClr val="000000"/>
                  </a:solidFill>
                </a:uFill>
                <a:latin typeface="함초롬돋움" panose="020B0604000101010101" pitchFamily="50" charset="-127"/>
                <a:ea typeface="함초롬돋움" panose="020B0604000101010101" pitchFamily="50" charset="-127"/>
              </a:rPr>
              <a:t>주신 말씀 낙으로 삼아 </a:t>
            </a:r>
            <a:r>
              <a:rPr lang="ko-KR" altLang="en-US" b="1" kern="0" spc="-150" dirty="0">
                <a:solidFill>
                  <a:srgbClr val="FF0000"/>
                </a:solidFill>
                <a:latin typeface="맑은 고딕" panose="020B0503020000020004" pitchFamily="50" charset="-127"/>
              </a:rPr>
              <a:t>밤낮으로 </a:t>
            </a:r>
            <a:r>
              <a:rPr lang="ko-KR" altLang="en-US" b="1" u="sng" kern="0" spc="-15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맑은 고딕" panose="020B0503020000020004" pitchFamily="50" charset="-127"/>
              </a:rPr>
              <a:t>그 말씀 되새기는</a:t>
            </a:r>
            <a:r>
              <a:rPr lang="ko-KR" altLang="en-US" b="1" kern="0" spc="-150" dirty="0">
                <a:solidFill>
                  <a:srgbClr val="FF0000"/>
                </a:solidFill>
                <a:latin typeface="바탕" panose="02030600000101010101" pitchFamily="18" charset="-127"/>
              </a:rPr>
              <a:t> </a:t>
            </a:r>
            <a:r>
              <a:rPr lang="ko-KR" altLang="en-US" b="1" kern="0" spc="-150" dirty="0">
                <a:solidFill>
                  <a:srgbClr val="000000"/>
                </a:solidFill>
                <a:latin typeface="맑은 고딕" panose="020B0503020000020004" pitchFamily="50" charset="-127"/>
              </a:rPr>
              <a:t>사람</a:t>
            </a:r>
            <a:r>
              <a:rPr lang="en-US" altLang="ko-KR" b="1" kern="0" spc="-150" dirty="0">
                <a:solidFill>
                  <a:srgbClr val="000000"/>
                </a:solidFill>
                <a:latin typeface="맑은 고딕" panose="020B0503020000020004" pitchFamily="50" charset="-127"/>
              </a:rPr>
              <a:t>.</a:t>
            </a:r>
            <a:r>
              <a:rPr lang="ko-KR" altLang="en-US" sz="1600" b="1" kern="0" spc="-150" dirty="0">
                <a:solidFill>
                  <a:srgbClr val="000000"/>
                </a:solidFill>
                <a:latin typeface="바탕" panose="02030600000101010101" pitchFamily="18" charset="-127"/>
              </a:rPr>
              <a:t> </a:t>
            </a:r>
            <a:r>
              <a:rPr lang="en-US" altLang="ko-KR" sz="1600" b="1" kern="0" spc="-150" dirty="0">
                <a:solidFill>
                  <a:srgbClr val="000000"/>
                </a:solidFill>
                <a:latin typeface="맑은 고딕" panose="020B0503020000020004" pitchFamily="50" charset="-127"/>
              </a:rPr>
              <a:t>(</a:t>
            </a:r>
            <a:r>
              <a:rPr lang="ko-KR" altLang="en-US" sz="1400" b="1" kern="0" spc="-150" dirty="0">
                <a:solidFill>
                  <a:srgbClr val="000000"/>
                </a:solidFill>
                <a:latin typeface="맑은 고딕" panose="020B0503020000020004" pitchFamily="50" charset="-127"/>
              </a:rPr>
              <a:t>시</a:t>
            </a:r>
            <a:r>
              <a:rPr lang="en-US" altLang="ko-KR" sz="1400" b="1" kern="0" spc="-150" dirty="0">
                <a:solidFill>
                  <a:srgbClr val="000000"/>
                </a:solidFill>
                <a:latin typeface="맑은 고딕" panose="020B0503020000020004" pitchFamily="50" charset="-127"/>
              </a:rPr>
              <a:t>1:2. </a:t>
            </a:r>
            <a:r>
              <a:rPr lang="ko-KR" altLang="en-US" sz="1400" b="1" kern="0" spc="-150" dirty="0">
                <a:solidFill>
                  <a:srgbClr val="000000"/>
                </a:solidFill>
                <a:latin typeface="맑은 고딕" panose="020B0503020000020004" pitchFamily="50" charset="-127"/>
              </a:rPr>
              <a:t>공동번역</a:t>
            </a:r>
            <a:r>
              <a:rPr lang="en-US" altLang="ko-KR" sz="800" b="1" kern="0" spc="-150" dirty="0">
                <a:solidFill>
                  <a:srgbClr val="000000"/>
                </a:solidFill>
                <a:latin typeface="맑은 고딕" panose="020B0503020000020004" pitchFamily="50" charset="-127"/>
              </a:rPr>
              <a:t>)</a:t>
            </a:r>
            <a:endParaRPr lang="ko-KR" altLang="en-US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algn="just" fontAlgn="base">
              <a:lnSpc>
                <a:spcPct val="115000"/>
              </a:lnSpc>
            </a:pPr>
            <a:r>
              <a:rPr lang="ko-KR" altLang="en-US" sz="1400" b="1" kern="0" spc="-15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                                                                                     </a:t>
            </a:r>
            <a:r>
              <a:rPr lang="en-US" altLang="ko-KR" sz="1400" b="1" kern="0" spc="-15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- </a:t>
            </a:r>
            <a:r>
              <a:rPr lang="ko-KR" altLang="en-US" sz="1400" b="1" kern="0" spc="-15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행복의 </a:t>
            </a:r>
            <a:r>
              <a:rPr lang="ko-KR" altLang="en-US" sz="1400" b="1" kern="0" spc="-150" dirty="0">
                <a:solidFill>
                  <a:srgbClr val="000000"/>
                </a:solidFill>
                <a:latin typeface="맑은 고딕" panose="020B0503020000020004" pitchFamily="50" charset="-127"/>
              </a:rPr>
              <a:t>비결</a:t>
            </a:r>
            <a:r>
              <a:rPr lang="en-US" altLang="ko-KR" sz="1400" b="1" kern="0" spc="-150" dirty="0">
                <a:solidFill>
                  <a:srgbClr val="000000"/>
                </a:solidFill>
                <a:latin typeface="맑은 고딕" panose="020B0503020000020004" pitchFamily="50" charset="-127"/>
              </a:rPr>
              <a:t>, </a:t>
            </a:r>
            <a:r>
              <a:rPr lang="ko-KR" altLang="en-US" sz="1400" b="1" kern="0" spc="-150" dirty="0">
                <a:solidFill>
                  <a:srgbClr val="000000"/>
                </a:solidFill>
                <a:latin typeface="맑은 고딕" panose="020B0503020000020004" pitchFamily="50" charset="-127"/>
              </a:rPr>
              <a:t>성경 말씀 밤낮 묵상</a:t>
            </a:r>
            <a:r>
              <a:rPr lang="en-US" altLang="ko-KR" sz="1400" b="1" kern="0" spc="-150" dirty="0">
                <a:solidFill>
                  <a:srgbClr val="000000"/>
                </a:solidFill>
                <a:latin typeface="맑은 고딕" panose="020B0503020000020004" pitchFamily="50" charset="-127"/>
              </a:rPr>
              <a:t>(</a:t>
            </a:r>
            <a:r>
              <a:rPr lang="ko-KR" altLang="en-US" sz="1400" b="1" kern="0" spc="-150" dirty="0">
                <a:solidFill>
                  <a:srgbClr val="000000"/>
                </a:solidFill>
                <a:latin typeface="맑은 고딕" panose="020B0503020000020004" pitchFamily="50" charset="-127"/>
              </a:rPr>
              <a:t>하가</a:t>
            </a:r>
            <a:r>
              <a:rPr lang="en-US" altLang="ko-KR" sz="1400" b="1" kern="0" spc="-150" dirty="0">
                <a:solidFill>
                  <a:srgbClr val="000000"/>
                </a:solidFill>
                <a:latin typeface="맑은 고딕" panose="020B0503020000020004" pitchFamily="50" charset="-127"/>
              </a:rPr>
              <a:t>. </a:t>
            </a:r>
            <a:r>
              <a:rPr lang="ko-KR" altLang="en-US" sz="1400" b="1" kern="0" spc="-150" dirty="0">
                <a:solidFill>
                  <a:srgbClr val="000000"/>
                </a:solidFill>
                <a:latin typeface="맑은 고딕" panose="020B0503020000020004" pitchFamily="50" charset="-127"/>
              </a:rPr>
              <a:t>읊조림</a:t>
            </a:r>
            <a:r>
              <a:rPr lang="en-US" altLang="ko-KR" sz="1400" b="1" kern="0" spc="-150" dirty="0">
                <a:solidFill>
                  <a:srgbClr val="000000"/>
                </a:solidFill>
                <a:latin typeface="맑은 고딕" panose="020B0503020000020004" pitchFamily="50" charset="-127"/>
              </a:rPr>
              <a:t>) </a:t>
            </a:r>
            <a:r>
              <a:rPr lang="ko-KR" altLang="en-US" sz="1400" b="1" kern="0" spc="-150" dirty="0">
                <a:solidFill>
                  <a:srgbClr val="000000"/>
                </a:solidFill>
                <a:latin typeface="맑은 고딕" panose="020B0503020000020004" pitchFamily="50" charset="-127"/>
              </a:rPr>
              <a:t>하는 </a:t>
            </a:r>
            <a:r>
              <a:rPr lang="ko-KR" altLang="en-US" sz="1400" b="1" kern="0" spc="-15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삶</a:t>
            </a:r>
            <a:endParaRPr lang="en-US" altLang="ko-KR" sz="1400" b="1" kern="0" spc="-150" dirty="0" smtClean="0">
              <a:solidFill>
                <a:srgbClr val="000000"/>
              </a:solidFill>
              <a:latin typeface="맑은 고딕" panose="020B0503020000020004" pitchFamily="50" charset="-127"/>
            </a:endParaRPr>
          </a:p>
          <a:p>
            <a:pPr marL="398780" indent="-398780" algn="just" fontAlgn="base">
              <a:lnSpc>
                <a:spcPct val="115000"/>
              </a:lnSpc>
              <a:buFontTx/>
              <a:buChar char="-"/>
            </a:pPr>
            <a:endParaRPr lang="ko-KR" altLang="en-US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R="190500" fontAlgn="base" latinLnBrk="0">
              <a:lnSpc>
                <a:spcPct val="120000"/>
              </a:lnSpc>
            </a:pPr>
            <a:r>
              <a:rPr lang="ko-KR" altLang="en-US" b="1" kern="0" spc="-150" dirty="0">
                <a:solidFill>
                  <a:srgbClr val="0000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</a:rPr>
              <a:t>오라 우리가 서로 변론하자</a:t>
            </a:r>
            <a:r>
              <a:rPr lang="en-US" altLang="ko-KR" b="1" kern="0" spc="-150" dirty="0">
                <a:solidFill>
                  <a:srgbClr val="0000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</a:rPr>
              <a:t>. </a:t>
            </a:r>
            <a:r>
              <a:rPr lang="ko-KR" altLang="en-US" b="1" u="sng" kern="0" spc="-15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함초롬돋움" panose="020B0604000101010101" pitchFamily="50" charset="-127"/>
                <a:ea typeface="함초롬돋움" panose="020B0604000101010101" pitchFamily="50" charset="-127"/>
              </a:rPr>
              <a:t>너희의 죄가 </a:t>
            </a:r>
            <a:r>
              <a:rPr lang="ko-KR" altLang="en-US" b="1" u="sng" kern="0" spc="-150" dirty="0" err="1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함초롬돋움" panose="020B0604000101010101" pitchFamily="50" charset="-127"/>
                <a:ea typeface="함초롬돋움" panose="020B0604000101010101" pitchFamily="50" charset="-127"/>
              </a:rPr>
              <a:t>주홍같을지라도</a:t>
            </a:r>
            <a:r>
              <a:rPr lang="ko-KR" altLang="en-US" b="1" u="sng" kern="0" spc="-15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함초롬돋움" panose="020B0604000101010101" pitchFamily="50" charset="-127"/>
                <a:ea typeface="함초롬돋움" panose="020B0604000101010101" pitchFamily="50" charset="-127"/>
              </a:rPr>
              <a:t> </a:t>
            </a:r>
            <a:r>
              <a:rPr lang="ko-KR" altLang="en-US" sz="2200" b="1" u="sng" kern="0" spc="-150" dirty="0">
                <a:solidFill>
                  <a:srgbClr val="6600FF"/>
                </a:solidFill>
                <a:uFill>
                  <a:solidFill>
                    <a:srgbClr val="000000"/>
                  </a:solidFill>
                </a:uFill>
                <a:latin typeface="함초롬돋움" panose="020B0604000101010101" pitchFamily="50" charset="-127"/>
                <a:ea typeface="함초롬돋움" panose="020B0604000101010101" pitchFamily="50" charset="-127"/>
              </a:rPr>
              <a:t>눈과 같이 희어질 것이요</a:t>
            </a:r>
            <a:r>
              <a:rPr lang="en-US" altLang="ko-KR" b="1" kern="0" spc="-150" dirty="0">
                <a:solidFill>
                  <a:srgbClr val="0000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</a:rPr>
              <a:t>, </a:t>
            </a:r>
            <a:r>
              <a:rPr lang="ko-KR" altLang="en-US" b="1" kern="0" spc="-150" dirty="0">
                <a:solidFill>
                  <a:srgbClr val="0000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</a:rPr>
              <a:t>진홍같이 붉을 </a:t>
            </a:r>
            <a:endParaRPr lang="ko-KR" altLang="en-US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R="190500" fontAlgn="base" latinLnBrk="0">
              <a:lnSpc>
                <a:spcPct val="120000"/>
              </a:lnSpc>
            </a:pPr>
            <a:r>
              <a:rPr lang="ko-KR" altLang="en-US" b="1" kern="0" spc="-150" dirty="0">
                <a:solidFill>
                  <a:srgbClr val="0000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</a:rPr>
              <a:t>지라도 </a:t>
            </a:r>
            <a:r>
              <a:rPr lang="ko-KR" altLang="en-US" sz="2200" b="1" u="sng" kern="0" spc="-150" dirty="0">
                <a:solidFill>
                  <a:srgbClr val="6600FF"/>
                </a:solidFill>
                <a:uFill>
                  <a:solidFill>
                    <a:srgbClr val="000000"/>
                  </a:solidFill>
                </a:uFill>
                <a:latin typeface="함초롬돋움" panose="020B0604000101010101" pitchFamily="50" charset="-127"/>
                <a:ea typeface="함초롬돋움" panose="020B0604000101010101" pitchFamily="50" charset="-127"/>
              </a:rPr>
              <a:t>양털같이 희게 </a:t>
            </a:r>
            <a:r>
              <a:rPr lang="ko-KR" altLang="en-US" b="1" kern="0" spc="-150" dirty="0">
                <a:solidFill>
                  <a:srgbClr val="0000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</a:rPr>
              <a:t>되리라</a:t>
            </a:r>
            <a:r>
              <a:rPr lang="en-US" altLang="ko-KR" b="1" kern="0" spc="-150" dirty="0">
                <a:solidFill>
                  <a:srgbClr val="0000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</a:rPr>
              <a:t>. </a:t>
            </a:r>
            <a:r>
              <a:rPr lang="ko-KR" altLang="en-US" sz="2200" b="1" u="sng" kern="0" spc="-150" dirty="0">
                <a:solidFill>
                  <a:srgbClr val="00B050"/>
                </a:solidFill>
                <a:uFill>
                  <a:solidFill>
                    <a:srgbClr val="000000"/>
                  </a:solidFill>
                </a:uFill>
                <a:latin typeface="함초롬돋움" panose="020B0604000101010101" pitchFamily="50" charset="-127"/>
                <a:ea typeface="함초롬돋움" panose="020B0604000101010101" pitchFamily="50" charset="-127"/>
              </a:rPr>
              <a:t>즐겨 순종하면 아름다운 소산을 </a:t>
            </a:r>
            <a:r>
              <a:rPr lang="ko-KR" altLang="en-US" b="1" kern="0" spc="-150" dirty="0">
                <a:solidFill>
                  <a:srgbClr val="0000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</a:rPr>
              <a:t>먹으리라</a:t>
            </a:r>
            <a:r>
              <a:rPr lang="en-US" altLang="ko-KR" b="1" kern="0" spc="-150" dirty="0">
                <a:solidFill>
                  <a:srgbClr val="0000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</a:rPr>
              <a:t>. (</a:t>
            </a:r>
            <a:r>
              <a:rPr lang="ko-KR" altLang="en-US" b="1" kern="0" spc="-150" dirty="0">
                <a:solidFill>
                  <a:srgbClr val="0000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</a:rPr>
              <a:t>사</a:t>
            </a:r>
            <a:r>
              <a:rPr lang="en-US" altLang="ko-KR" b="1" kern="0" spc="-150" dirty="0">
                <a:solidFill>
                  <a:srgbClr val="0000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</a:rPr>
              <a:t>1:18)</a:t>
            </a:r>
            <a:r>
              <a:rPr lang="ko-KR" altLang="en-US" b="1" kern="0" spc="-150" dirty="0">
                <a:solidFill>
                  <a:srgbClr val="000000"/>
                </a:solidFill>
                <a:latin typeface="바탕" panose="02030600000101010101" pitchFamily="18" charset="-127"/>
              </a:rPr>
              <a:t> </a:t>
            </a:r>
            <a:r>
              <a:rPr lang="en-US" altLang="ko-KR" sz="1400" b="1" kern="0" spc="-150" dirty="0">
                <a:solidFill>
                  <a:srgbClr val="000000"/>
                </a:solidFill>
                <a:latin typeface="맑은 고딕" panose="020B0503020000020004" pitchFamily="50" charset="-127"/>
              </a:rPr>
              <a:t>- </a:t>
            </a:r>
            <a:r>
              <a:rPr lang="ko-KR" altLang="en-US" sz="1400" b="1" kern="0" spc="-150" dirty="0">
                <a:solidFill>
                  <a:srgbClr val="000000"/>
                </a:solidFill>
                <a:latin typeface="맑은 고딕" panose="020B0503020000020004" pitchFamily="50" charset="-127"/>
              </a:rPr>
              <a:t>용서의 확신과 기쁨</a:t>
            </a:r>
            <a:endParaRPr lang="ko-KR" altLang="en-US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R="190500" fontAlgn="base" latinLnBrk="0">
              <a:lnSpc>
                <a:spcPct val="120000"/>
              </a:lnSpc>
            </a:pPr>
            <a:r>
              <a:rPr lang="ko-KR" altLang="en-US" b="1" u="sng" kern="0" spc="-15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함초롬돋움" panose="020B0604000101010101" pitchFamily="50" charset="-127"/>
                <a:ea typeface="함초롬돋움" panose="020B0604000101010101" pitchFamily="50" charset="-127"/>
              </a:rPr>
              <a:t>하나님이여</a:t>
            </a:r>
            <a:r>
              <a:rPr lang="en-US" altLang="ko-KR" b="1" u="sng" kern="0" spc="-15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함초롬돋움" panose="020B0604000101010101" pitchFamily="50" charset="-127"/>
                <a:ea typeface="함초롬돋움" panose="020B0604000101010101" pitchFamily="50" charset="-127"/>
              </a:rPr>
              <a:t>! </a:t>
            </a:r>
            <a:r>
              <a:rPr lang="ko-KR" altLang="en-US" b="1" u="sng" kern="0" spc="-15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함초롬돋움" panose="020B0604000101010101" pitchFamily="50" charset="-127"/>
                <a:ea typeface="함초롬돋움" panose="020B0604000101010101" pitchFamily="50" charset="-127"/>
              </a:rPr>
              <a:t>불쌍히 여기소서</a:t>
            </a:r>
            <a:r>
              <a:rPr lang="en-US" altLang="ko-KR" b="1" u="sng" kern="0" spc="-15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함초롬돋움" panose="020B0604000101010101" pitchFamily="50" charset="-127"/>
                <a:ea typeface="함초롬돋움" panose="020B0604000101010101" pitchFamily="50" charset="-127"/>
              </a:rPr>
              <a:t>!</a:t>
            </a:r>
            <a:r>
              <a:rPr lang="ko-KR" altLang="en-US" b="1" kern="0" spc="-150" dirty="0">
                <a:solidFill>
                  <a:srgbClr val="000000"/>
                </a:solidFill>
                <a:latin typeface="바탕" panose="02030600000101010101" pitchFamily="18" charset="-127"/>
                <a:ea typeface="함초롬돋움" panose="020B0604000101010101" pitchFamily="50" charset="-127"/>
              </a:rPr>
              <a:t> </a:t>
            </a:r>
            <a:r>
              <a:rPr lang="ko-KR" altLang="en-US" b="1" kern="0" spc="-150" dirty="0">
                <a:solidFill>
                  <a:srgbClr val="0000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</a:rPr>
              <a:t>나는 죄인이로소이다</a:t>
            </a:r>
            <a:r>
              <a:rPr lang="en-US" altLang="ko-KR" b="1" kern="0" spc="-150" dirty="0">
                <a:solidFill>
                  <a:srgbClr val="0000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</a:rPr>
              <a:t>. (</a:t>
            </a:r>
            <a:r>
              <a:rPr lang="ko-KR" altLang="en-US" b="1" kern="0" spc="-150" dirty="0">
                <a:solidFill>
                  <a:srgbClr val="0000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</a:rPr>
              <a:t>눅</a:t>
            </a:r>
            <a:r>
              <a:rPr lang="en-US" altLang="ko-KR" b="1" kern="0" spc="-150" dirty="0">
                <a:solidFill>
                  <a:srgbClr val="0000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</a:rPr>
              <a:t>18:13) </a:t>
            </a:r>
            <a:endParaRPr lang="ko-KR" altLang="en-US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R="190500" fontAlgn="base" latinLnBrk="0">
              <a:lnSpc>
                <a:spcPct val="120000"/>
              </a:lnSpc>
            </a:pPr>
            <a:r>
              <a:rPr lang="en-US" altLang="ko-KR" b="1" kern="0" spc="-150" dirty="0">
                <a:solidFill>
                  <a:srgbClr val="0000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</a:rPr>
              <a:t>God, have mercy on me, a sinner. </a:t>
            </a:r>
            <a:r>
              <a:rPr lang="en-US" altLang="ko-KR" b="1" kern="0" spc="-150" dirty="0" smtClean="0">
                <a:solidFill>
                  <a:srgbClr val="0000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</a:rPr>
              <a:t>             </a:t>
            </a:r>
            <a:r>
              <a:rPr lang="en-US" altLang="ko-KR" sz="1400" b="1" kern="0" spc="-15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- </a:t>
            </a:r>
            <a:r>
              <a:rPr lang="ko-KR" altLang="en-US" sz="1400" b="1" kern="0" spc="-150" dirty="0">
                <a:solidFill>
                  <a:srgbClr val="000000"/>
                </a:solidFill>
                <a:latin typeface="맑은 고딕" panose="020B0503020000020004" pitchFamily="50" charset="-127"/>
              </a:rPr>
              <a:t>매순간 </a:t>
            </a:r>
            <a:r>
              <a:rPr lang="ko-KR" altLang="en-US" sz="1400" b="1" kern="0" spc="-150" dirty="0" err="1">
                <a:solidFill>
                  <a:srgbClr val="000000"/>
                </a:solidFill>
                <a:latin typeface="맑은 고딕" panose="020B0503020000020004" pitchFamily="50" charset="-127"/>
              </a:rPr>
              <a:t>호흡마다</a:t>
            </a:r>
            <a:r>
              <a:rPr lang="ko-KR" altLang="en-US" sz="1400" b="1" kern="0" spc="-150" dirty="0">
                <a:solidFill>
                  <a:srgbClr val="000000"/>
                </a:solidFill>
                <a:latin typeface="맑은 고딕" panose="020B0503020000020004" pitchFamily="50" charset="-127"/>
              </a:rPr>
              <a:t> 예수님 이름 부르며 드리는 </a:t>
            </a:r>
            <a:r>
              <a:rPr lang="ko-KR" altLang="en-US" sz="1400" b="1" kern="0" spc="-150" dirty="0" err="1" smtClean="0">
                <a:solidFill>
                  <a:srgbClr val="000000"/>
                </a:solidFill>
                <a:latin typeface="맑은 고딕" panose="020B0503020000020004" pitchFamily="50" charset="-127"/>
              </a:rPr>
              <a:t>예수기도</a:t>
            </a:r>
            <a:endParaRPr lang="en-US" altLang="ko-KR" sz="1400" b="1" kern="0" spc="-150" dirty="0" smtClean="0">
              <a:solidFill>
                <a:srgbClr val="000000"/>
              </a:solidFill>
              <a:latin typeface="맑은 고딕" panose="020B0503020000020004" pitchFamily="50" charset="-127"/>
            </a:endParaRPr>
          </a:p>
          <a:p>
            <a:pPr marR="190500" fontAlgn="base" latinLnBrk="0">
              <a:lnSpc>
                <a:spcPct val="120000"/>
              </a:lnSpc>
            </a:pPr>
            <a:endParaRPr lang="ko-KR" altLang="en-US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R="190500" fontAlgn="base" latinLnBrk="0">
              <a:lnSpc>
                <a:spcPct val="120000"/>
              </a:lnSpc>
            </a:pPr>
            <a:r>
              <a:rPr lang="ko-KR" altLang="en-US" b="1" kern="0" spc="-150" dirty="0">
                <a:solidFill>
                  <a:srgbClr val="0000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</a:rPr>
              <a:t>인자가 온 것은 </a:t>
            </a:r>
            <a:r>
              <a:rPr lang="ko-KR" altLang="en-US" sz="2000" b="1" u="sng" kern="0" spc="-150" dirty="0">
                <a:solidFill>
                  <a:srgbClr val="FF00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</a:rPr>
              <a:t>잃어버린 자를 찾아 </a:t>
            </a:r>
            <a:r>
              <a:rPr lang="ko-KR" altLang="en-US" sz="2000" b="1" u="sng" kern="0" spc="-150" dirty="0" smtClean="0">
                <a:solidFill>
                  <a:srgbClr val="FF00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</a:rPr>
              <a:t>구원하려</a:t>
            </a:r>
            <a:r>
              <a:rPr lang="ko-KR" altLang="en-US" sz="2000" b="1" kern="0" spc="-150" dirty="0" smtClean="0">
                <a:solidFill>
                  <a:srgbClr val="FF00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</a:rPr>
              <a:t> </a:t>
            </a:r>
            <a:r>
              <a:rPr lang="ko-KR" altLang="en-US" b="1" kern="0" spc="-150" dirty="0" smtClean="0">
                <a:solidFill>
                  <a:srgbClr val="0000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</a:rPr>
              <a:t>함이니라</a:t>
            </a:r>
            <a:r>
              <a:rPr lang="en-US" altLang="ko-KR" b="1" kern="0" spc="-150" dirty="0">
                <a:solidFill>
                  <a:srgbClr val="0000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</a:rPr>
              <a:t>. (</a:t>
            </a:r>
            <a:r>
              <a:rPr lang="ko-KR" altLang="en-US" b="1" kern="0" spc="-150" dirty="0">
                <a:solidFill>
                  <a:srgbClr val="0000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</a:rPr>
              <a:t>눅</a:t>
            </a:r>
            <a:r>
              <a:rPr lang="en-US" altLang="ko-KR" b="1" kern="0" spc="-150" dirty="0">
                <a:solidFill>
                  <a:srgbClr val="0000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</a:rPr>
              <a:t>19:10) </a:t>
            </a:r>
            <a:r>
              <a:rPr lang="en-US" altLang="ko-KR" b="1" kern="0" spc="-150" dirty="0" smtClean="0">
                <a:solidFill>
                  <a:srgbClr val="0000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</a:rPr>
              <a:t>  </a:t>
            </a:r>
            <a:r>
              <a:rPr lang="ko-KR" altLang="en-US" b="1" u="sng" kern="0" spc="-15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함초롬돋움" panose="020B0604000101010101" pitchFamily="50" charset="-127"/>
                <a:ea typeface="함초롬돋움" panose="020B0604000101010101" pitchFamily="50" charset="-127"/>
              </a:rPr>
              <a:t>주 </a:t>
            </a:r>
            <a:r>
              <a:rPr lang="ko-KR" altLang="en-US" b="1" u="sng" kern="0" spc="-15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함초롬돋움" panose="020B0604000101010101" pitchFamily="50" charset="-127"/>
                <a:ea typeface="함초롬돋움" panose="020B0604000101010101" pitchFamily="50" charset="-127"/>
              </a:rPr>
              <a:t>예수의 이름</a:t>
            </a:r>
            <a:r>
              <a:rPr lang="ko-KR" altLang="en-US" b="1" kern="0" spc="-150" dirty="0">
                <a:solidFill>
                  <a:srgbClr val="0000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</a:rPr>
              <a:t>이 너희 </a:t>
            </a:r>
            <a:endParaRPr lang="ko-KR" altLang="en-US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R="190500" fontAlgn="base" latinLnBrk="0">
              <a:lnSpc>
                <a:spcPct val="120000"/>
              </a:lnSpc>
            </a:pPr>
            <a:r>
              <a:rPr lang="ko-KR" altLang="en-US" b="1" kern="0" spc="-150" dirty="0">
                <a:solidFill>
                  <a:srgbClr val="0000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</a:rPr>
              <a:t>가운데서 </a:t>
            </a:r>
            <a:r>
              <a:rPr lang="ko-KR" altLang="en-US" b="1" u="sng" kern="0" spc="-15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함초롬돋움" panose="020B0604000101010101" pitchFamily="50" charset="-127"/>
                <a:ea typeface="함초롬돋움" panose="020B0604000101010101" pitchFamily="50" charset="-127"/>
              </a:rPr>
              <a:t>영광을 받으시고</a:t>
            </a:r>
            <a:r>
              <a:rPr lang="ko-KR" altLang="en-US" b="1" kern="0" spc="-150" dirty="0">
                <a:solidFill>
                  <a:srgbClr val="000000"/>
                </a:solidFill>
                <a:latin typeface="바탕" panose="02030600000101010101" pitchFamily="18" charset="-127"/>
                <a:ea typeface="함초롬돋움" panose="020B0604000101010101" pitchFamily="50" charset="-127"/>
              </a:rPr>
              <a:t> </a:t>
            </a:r>
            <a:r>
              <a:rPr lang="ko-KR" altLang="en-US" b="1" kern="0" spc="-150" dirty="0">
                <a:solidFill>
                  <a:srgbClr val="0000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</a:rPr>
              <a:t>너희도 </a:t>
            </a:r>
            <a:r>
              <a:rPr lang="ko-KR" altLang="en-US" sz="2200" b="1" u="sng" kern="0" spc="-150" dirty="0">
                <a:solidFill>
                  <a:srgbClr val="00B050"/>
                </a:solidFill>
                <a:uFill>
                  <a:solidFill>
                    <a:srgbClr val="000000"/>
                  </a:solidFill>
                </a:uFill>
                <a:latin typeface="함초롬돋움" panose="020B0604000101010101" pitchFamily="50" charset="-127"/>
                <a:ea typeface="함초롬돋움" panose="020B0604000101010101" pitchFamily="50" charset="-127"/>
              </a:rPr>
              <a:t>그 안에서 영광을 받게 하려 </a:t>
            </a:r>
            <a:r>
              <a:rPr lang="ko-KR" altLang="en-US" b="1" kern="0" spc="-150" dirty="0">
                <a:solidFill>
                  <a:srgbClr val="0000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</a:rPr>
              <a:t>함이라</a:t>
            </a:r>
            <a:r>
              <a:rPr lang="en-US" altLang="ko-KR" b="1" kern="0" spc="-150" dirty="0">
                <a:solidFill>
                  <a:srgbClr val="0000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</a:rPr>
              <a:t>. (</a:t>
            </a:r>
            <a:r>
              <a:rPr lang="ko-KR" altLang="en-US" b="1" kern="0" spc="-150" dirty="0" err="1">
                <a:solidFill>
                  <a:srgbClr val="0000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</a:rPr>
              <a:t>살후</a:t>
            </a:r>
            <a:r>
              <a:rPr lang="en-US" altLang="ko-KR" b="1" kern="0" spc="-150" dirty="0">
                <a:solidFill>
                  <a:srgbClr val="0000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</a:rPr>
              <a:t>1:12) </a:t>
            </a:r>
            <a:r>
              <a:rPr lang="en-US" altLang="ko-KR" b="1" kern="0" spc="-150" dirty="0" smtClean="0">
                <a:solidFill>
                  <a:srgbClr val="0000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</a:rPr>
              <a:t>  -</a:t>
            </a:r>
            <a:r>
              <a:rPr lang="ko-KR" altLang="en-US" sz="1400" b="1" kern="0" spc="-150" dirty="0" smtClean="0">
                <a:solidFill>
                  <a:srgbClr val="000000"/>
                </a:solidFill>
                <a:latin typeface="바탕" panose="02030600000101010101" pitchFamily="18" charset="-127"/>
              </a:rPr>
              <a:t> </a:t>
            </a:r>
            <a:r>
              <a:rPr lang="ko-KR" altLang="en-US" sz="1400" b="1" kern="0" spc="-150" dirty="0">
                <a:solidFill>
                  <a:srgbClr val="000000"/>
                </a:solidFill>
                <a:latin typeface="맑은 고딕" panose="020B0503020000020004" pitchFamily="50" charset="-127"/>
              </a:rPr>
              <a:t>인생의 </a:t>
            </a:r>
            <a:r>
              <a:rPr lang="ko-KR" altLang="en-US" sz="1400" b="1" kern="0" spc="-15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목적</a:t>
            </a:r>
            <a:r>
              <a:rPr lang="en-US" altLang="ko-KR" sz="1400" b="1" kern="0" spc="-15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. </a:t>
            </a:r>
            <a:r>
              <a:rPr lang="ko-KR" altLang="en-US" sz="1400" b="1" kern="0" spc="-15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오직 하나님께 영광</a:t>
            </a:r>
            <a:endParaRPr lang="ko-KR" altLang="en-US" kern="0" dirty="0">
              <a:solidFill>
                <a:srgbClr val="000000"/>
              </a:solidFill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8593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9949" y="-1"/>
            <a:ext cx="72205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2371783" y="158881"/>
            <a:ext cx="6615914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300" kern="0" dirty="0" smtClean="0">
                <a:solidFill>
                  <a:srgbClr val="6600FF"/>
                </a:solidFill>
                <a:latin typeface="굵은으뜸체" panose="02030600000101010101" pitchFamily="18" charset="-127"/>
                <a:ea typeface="굵은으뜸체" panose="02030600000101010101" pitchFamily="18" charset="-127"/>
              </a:rPr>
              <a:t>날마다 새로운 구원의 노래</a:t>
            </a:r>
            <a:r>
              <a:rPr lang="en-US" altLang="ko-KR" sz="3300" kern="0" dirty="0" smtClean="0">
                <a:solidFill>
                  <a:srgbClr val="000000"/>
                </a:solidFill>
                <a:latin typeface="굵은으뜸체" panose="02030600000101010101" pitchFamily="18" charset="-127"/>
                <a:ea typeface="굵은으뜸체" panose="02030600000101010101" pitchFamily="18" charset="-127"/>
              </a:rPr>
              <a:t>, </a:t>
            </a:r>
            <a:r>
              <a:rPr lang="ko-KR" altLang="en-US" sz="3300" kern="0" dirty="0" smtClean="0">
                <a:solidFill>
                  <a:srgbClr val="000000"/>
                </a:solidFill>
                <a:latin typeface="굵은으뜸체" panose="02030600000101010101" pitchFamily="18" charset="-127"/>
                <a:ea typeface="굵은으뜸체" panose="02030600000101010101" pitchFamily="18" charset="-127"/>
              </a:rPr>
              <a:t>승리의 확신</a:t>
            </a:r>
            <a:endParaRPr kumimoji="0" lang="ko-KR" altLang="en-US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굵은으뜸체" panose="02030600000101010101" pitchFamily="18" charset="-127"/>
              <a:ea typeface="굵은으뜸체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3565292" y="648551"/>
            <a:ext cx="4820575" cy="430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8780" indent="-398780" algn="just" fontAlgn="base">
              <a:lnSpc>
                <a:spcPct val="110000"/>
              </a:lnSpc>
            </a:pPr>
            <a:r>
              <a:rPr lang="en-US" altLang="ko-KR" sz="2200" b="1" kern="0" spc="-10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(</a:t>
            </a:r>
            <a:r>
              <a:rPr lang="en-US" altLang="ko-KR" b="1" dirty="0"/>
              <a:t>The Victory Song of Salvation</a:t>
            </a:r>
            <a:r>
              <a:rPr lang="en-US" altLang="ko-KR" b="1" dirty="0" smtClean="0"/>
              <a:t>.</a:t>
            </a:r>
            <a:r>
              <a:rPr lang="en-US" altLang="ko-KR" sz="2200" b="1" kern="0" spc="-10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)</a:t>
            </a:r>
            <a:endParaRPr lang="en-US" altLang="ko-KR" sz="2200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462603" y="2069625"/>
            <a:ext cx="10794282" cy="1057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8780" indent="-398780" algn="just" fontAlgn="base">
              <a:lnSpc>
                <a:spcPct val="110000"/>
              </a:lnSpc>
            </a:pPr>
            <a:r>
              <a:rPr lang="ko-KR" altLang="en-US" sz="35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☞</a:t>
            </a:r>
            <a:r>
              <a:rPr lang="ko-KR" altLang="en-US" sz="2000" b="1" kern="0" dirty="0">
                <a:solidFill>
                  <a:srgbClr val="000000"/>
                </a:solidFill>
                <a:latin typeface="바탕" panose="02030600000101010101" pitchFamily="18" charset="-127"/>
              </a:rPr>
              <a:t> </a:t>
            </a:r>
            <a:r>
              <a:rPr lang="ko-KR" altLang="en-US" sz="22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“지난 한주간 일상의 </a:t>
            </a:r>
            <a:r>
              <a:rPr lang="ko-KR" altLang="en-US" sz="22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맑은 고딕" panose="020B0503020000020004" pitchFamily="50" charset="-127"/>
              </a:rPr>
              <a:t>호흡 </a:t>
            </a:r>
            <a:r>
              <a:rPr lang="ko-KR" altLang="en-US" sz="2200" b="1" u="sng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맑은 고딕" panose="020B0503020000020004" pitchFamily="50" charset="-127"/>
              </a:rPr>
              <a:t>한자락</a:t>
            </a:r>
            <a:r>
              <a:rPr lang="en-US" altLang="ko-KR" sz="22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맑은 고딕" panose="020B0503020000020004" pitchFamily="50" charset="-127"/>
              </a:rPr>
              <a:t>, </a:t>
            </a:r>
            <a:r>
              <a:rPr lang="ko-KR" altLang="en-US" sz="22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맑은 고딕" panose="020B0503020000020004" pitchFamily="50" charset="-127"/>
              </a:rPr>
              <a:t>걸음걸음 </a:t>
            </a:r>
            <a:r>
              <a:rPr lang="ko-KR" altLang="en-US" sz="2200" b="1" u="sng" kern="0" dirty="0">
                <a:solidFill>
                  <a:srgbClr val="6600FF"/>
                </a:solidFill>
                <a:uFill>
                  <a:solidFill>
                    <a:srgbClr val="000000"/>
                  </a:solidFill>
                </a:uFill>
                <a:latin typeface="맑은 고딕" panose="020B0503020000020004" pitchFamily="50" charset="-127"/>
              </a:rPr>
              <a:t>모든 것이 은혜요 감사</a:t>
            </a:r>
            <a:r>
              <a:rPr lang="ko-KR" altLang="en-US" sz="2200" b="1" kern="0" dirty="0">
                <a:solidFill>
                  <a:srgbClr val="6600FF"/>
                </a:solidFill>
                <a:latin typeface="바탕" panose="02030600000101010101" pitchFamily="18" charset="-127"/>
              </a:rPr>
              <a:t> </a:t>
            </a:r>
            <a:r>
              <a:rPr lang="ko-KR" altLang="en-US" sz="22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뿐입니다</a:t>
            </a:r>
            <a:r>
              <a:rPr lang="en-US" altLang="ko-KR" sz="2200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!!</a:t>
            </a:r>
          </a:p>
          <a:p>
            <a:pPr marL="398780" indent="-398780" algn="just" fontAlgn="base">
              <a:lnSpc>
                <a:spcPct val="110000"/>
              </a:lnSpc>
            </a:pPr>
            <a:r>
              <a:rPr lang="en-US" altLang="ko-KR" sz="22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 </a:t>
            </a:r>
            <a:r>
              <a:rPr lang="en-US" altLang="ko-KR" sz="2200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      </a:t>
            </a:r>
            <a:r>
              <a:rPr lang="ko-KR" altLang="en-US" sz="2200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모든 것이 감사로 </a:t>
            </a:r>
            <a:r>
              <a:rPr lang="ko-KR" altLang="en-US" sz="2200" b="1" kern="0" dirty="0" err="1" smtClean="0">
                <a:solidFill>
                  <a:srgbClr val="000000"/>
                </a:solidFill>
                <a:latin typeface="맑은 고딕" panose="020B0503020000020004" pitchFamily="50" charset="-127"/>
              </a:rPr>
              <a:t>가득찬</a:t>
            </a:r>
            <a:r>
              <a:rPr lang="ko-KR" altLang="en-US" sz="2200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 현재 </a:t>
            </a:r>
            <a:r>
              <a:rPr lang="ko-KR" altLang="en-US" sz="2200" b="1" u="sng" kern="0" dirty="0" smtClean="0">
                <a:solidFill>
                  <a:srgbClr val="6600FF"/>
                </a:solidFill>
                <a:latin typeface="맑은 고딕" panose="020B0503020000020004" pitchFamily="50" charset="-127"/>
              </a:rPr>
              <a:t>이순간 내가 나눌 감사의 고백은</a:t>
            </a:r>
            <a:r>
              <a:rPr lang="en-US" altLang="ko-KR" sz="2000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…. ”</a:t>
            </a:r>
            <a:r>
              <a:rPr lang="en-US" altLang="ko-KR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 </a:t>
            </a:r>
            <a:r>
              <a:rPr lang="en-US" altLang="ko-KR" sz="20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(</a:t>
            </a:r>
            <a:r>
              <a:rPr lang="ko-KR" altLang="en-US" sz="20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시</a:t>
            </a:r>
            <a:r>
              <a:rPr lang="en-US" altLang="ko-KR" sz="20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50:23) </a:t>
            </a:r>
            <a:r>
              <a:rPr lang="en-US" altLang="ko-KR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      </a:t>
            </a:r>
            <a:endParaRPr lang="en-US" altLang="ko-KR" sz="1500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6606199" y="6420957"/>
            <a:ext cx="4900701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en-US" altLang="ko-KR" sz="1400" kern="0" dirty="0" smtClean="0">
                <a:solidFill>
                  <a:srgbClr val="000000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- 2025.11. 2. </a:t>
            </a:r>
            <a:r>
              <a:rPr lang="ko-KR" altLang="en-US" sz="1400" kern="0" dirty="0" smtClean="0">
                <a:solidFill>
                  <a:srgbClr val="000000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주일 말씀 </a:t>
            </a:r>
            <a:r>
              <a:rPr lang="en-US" altLang="ko-KR" sz="1400" kern="0" dirty="0" smtClean="0">
                <a:solidFill>
                  <a:srgbClr val="000000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; </a:t>
            </a:r>
            <a:r>
              <a:rPr lang="ko-KR" altLang="en-US" sz="1400" kern="0" dirty="0" smtClean="0">
                <a:solidFill>
                  <a:srgbClr val="000000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하이루 평안군인교회 </a:t>
            </a:r>
            <a:r>
              <a:rPr lang="en-US" altLang="ko-KR" sz="1400" kern="0" dirty="0" smtClean="0">
                <a:solidFill>
                  <a:srgbClr val="000000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(</a:t>
            </a:r>
            <a:r>
              <a:rPr lang="ko-KR" altLang="en-US" sz="1400" kern="0" dirty="0" err="1" smtClean="0">
                <a:solidFill>
                  <a:srgbClr val="000000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신현태목사</a:t>
            </a:r>
            <a:r>
              <a:rPr lang="en-US" altLang="ko-KR" sz="1400" kern="0" dirty="0" smtClean="0">
                <a:solidFill>
                  <a:srgbClr val="000000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) - </a:t>
            </a:r>
            <a:endParaRPr lang="ko-KR" altLang="en-US" sz="1400" kern="0" dirty="0">
              <a:solidFill>
                <a:srgbClr val="000000"/>
              </a:solidFill>
              <a:latin typeface="으뜸체" panose="02030600000101010101" pitchFamily="18" charset="-127"/>
              <a:ea typeface="으뜸체" panose="02030600000101010101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425652" y="1251878"/>
            <a:ext cx="110442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b="1" kern="0" dirty="0" smtClean="0">
                <a:latin typeface="맑은 고딕" panose="020B0503020000020004" pitchFamily="50" charset="-127"/>
              </a:rPr>
              <a:t>말씀 </a:t>
            </a:r>
            <a:r>
              <a:rPr lang="ko-KR" altLang="en-US" sz="2000" b="1" kern="0" dirty="0" err="1" smtClean="0">
                <a:latin typeface="맑은 고딕" panose="020B0503020000020004" pitchFamily="50" charset="-127"/>
              </a:rPr>
              <a:t>듣기전</a:t>
            </a:r>
            <a:r>
              <a:rPr lang="ko-KR" altLang="en-US" sz="2000" b="1" kern="0" dirty="0" smtClean="0">
                <a:latin typeface="맑은 고딕" panose="020B0503020000020004" pitchFamily="50" charset="-127"/>
              </a:rPr>
              <a:t> 감사 </a:t>
            </a:r>
            <a:r>
              <a:rPr lang="en-US" altLang="ko-KR" sz="2000" b="1" kern="0" dirty="0" smtClean="0">
                <a:latin typeface="맑은 고딕" panose="020B0503020000020004" pitchFamily="50" charset="-127"/>
              </a:rPr>
              <a:t>; </a:t>
            </a:r>
            <a:r>
              <a:rPr lang="ko-KR" altLang="en-US" sz="2000" b="1" kern="0" dirty="0" smtClean="0">
                <a:solidFill>
                  <a:srgbClr val="FF0000"/>
                </a:solidFill>
                <a:latin typeface="맑은 고딕" panose="020B0503020000020004" pitchFamily="50" charset="-127"/>
              </a:rPr>
              <a:t>감사로 </a:t>
            </a:r>
            <a:r>
              <a:rPr lang="ko-KR" altLang="en-US" sz="2000" b="1" kern="0" dirty="0">
                <a:solidFill>
                  <a:srgbClr val="FF0000"/>
                </a:solidFill>
                <a:latin typeface="맑은 고딕" panose="020B0503020000020004" pitchFamily="50" charset="-127"/>
              </a:rPr>
              <a:t>제사를 드리는 </a:t>
            </a:r>
            <a:r>
              <a:rPr lang="ko-KR" altLang="en-US" sz="2000" b="1" kern="0" dirty="0" smtClean="0">
                <a:solidFill>
                  <a:srgbClr val="FF0000"/>
                </a:solidFill>
                <a:latin typeface="맑은 고딕" panose="020B0503020000020004" pitchFamily="50" charset="-127"/>
              </a:rPr>
              <a:t>자</a:t>
            </a:r>
            <a:r>
              <a:rPr lang="ko-KR" altLang="en-US" sz="2000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가 </a:t>
            </a:r>
            <a:r>
              <a:rPr lang="ko-KR" altLang="en-US" sz="20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나를 </a:t>
            </a:r>
            <a:r>
              <a:rPr lang="ko-KR" altLang="en-US" sz="2000" b="1" kern="0" dirty="0">
                <a:solidFill>
                  <a:srgbClr val="6600FF"/>
                </a:solidFill>
                <a:latin typeface="맑은 고딕" panose="020B0503020000020004" pitchFamily="50" charset="-127"/>
              </a:rPr>
              <a:t>영화롭게</a:t>
            </a:r>
            <a:r>
              <a:rPr lang="ko-KR" altLang="en-US" sz="20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 하나니 </a:t>
            </a:r>
            <a:r>
              <a:rPr lang="ko-KR" altLang="en-US" sz="2000" b="1" kern="0" dirty="0">
                <a:solidFill>
                  <a:srgbClr val="FF0000"/>
                </a:solidFill>
                <a:latin typeface="맑은 고딕" panose="020B0503020000020004" pitchFamily="50" charset="-127"/>
              </a:rPr>
              <a:t>그의 행위를 옳게 하는 </a:t>
            </a:r>
            <a:r>
              <a:rPr lang="ko-KR" altLang="en-US" sz="2000" b="1" kern="0" dirty="0" smtClean="0">
                <a:solidFill>
                  <a:srgbClr val="FF0000"/>
                </a:solidFill>
                <a:latin typeface="맑은 고딕" panose="020B0503020000020004" pitchFamily="50" charset="-127"/>
              </a:rPr>
              <a:t>자</a:t>
            </a:r>
            <a:r>
              <a:rPr lang="ko-KR" altLang="en-US" sz="2000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에게 </a:t>
            </a:r>
            <a:r>
              <a:rPr lang="ko-KR" altLang="en-US" sz="20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내가 </a:t>
            </a:r>
            <a:r>
              <a:rPr lang="ko-KR" altLang="en-US" sz="2000" b="1" kern="0" dirty="0">
                <a:solidFill>
                  <a:srgbClr val="6600FF"/>
                </a:solidFill>
                <a:latin typeface="맑은 고딕" panose="020B0503020000020004" pitchFamily="50" charset="-127"/>
              </a:rPr>
              <a:t>하나님의 구원을 보이리라</a:t>
            </a:r>
            <a:r>
              <a:rPr lang="en-US" altLang="ko-KR" sz="20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.(</a:t>
            </a:r>
            <a:r>
              <a:rPr lang="ko-KR" altLang="en-US" sz="20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시편</a:t>
            </a:r>
            <a:r>
              <a:rPr lang="en-US" altLang="ko-KR" sz="20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50:23)</a:t>
            </a:r>
            <a:endParaRPr lang="ko-KR" altLang="en-US" sz="2000" b="1" kern="0" dirty="0">
              <a:solidFill>
                <a:srgbClr val="000000"/>
              </a:solidFill>
              <a:latin typeface="맑은 고딕" panose="020B0503020000020004" pitchFamily="50" charset="-127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750" y="3391271"/>
            <a:ext cx="5024476" cy="324820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94" y="2804549"/>
            <a:ext cx="6143596" cy="412456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3015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58" y="1201736"/>
            <a:ext cx="10055580" cy="565626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085" y="0"/>
            <a:ext cx="8149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6093039" y="301842"/>
            <a:ext cx="518160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1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진실로 너희에게 </a:t>
            </a:r>
            <a:r>
              <a:rPr lang="ko-KR" altLang="en-US" sz="2100" b="1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이르노니</a:t>
            </a:r>
            <a:r>
              <a:rPr lang="ko-KR" altLang="en-US" sz="21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너희가 돌이켜 어린 아이들과 같이 되지 아니하면 결단코 천국에 들어가지 못하리라</a:t>
            </a:r>
          </a:p>
          <a:p>
            <a:endParaRPr lang="en-US" altLang="ko-KR" sz="2100" b="1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r>
              <a:rPr lang="ko-KR" altLang="en-US" sz="2100" b="1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그러므로 </a:t>
            </a:r>
            <a:r>
              <a:rPr lang="ko-KR" altLang="en-US" sz="21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누구든지 이 어린 아이와 같이 자기를 낮추는 사람이 천국에서 큰 자니라</a:t>
            </a:r>
            <a:r>
              <a:rPr lang="en-US" altLang="ko-KR" sz="21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 </a:t>
            </a:r>
            <a:endParaRPr lang="en-US" altLang="ko-KR" sz="2100" b="1" dirty="0" smtClean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r>
              <a:rPr lang="en-US" altLang="ko-KR" sz="21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2100" b="1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                                (</a:t>
            </a:r>
            <a:r>
              <a:rPr lang="ko-KR" altLang="en-US" sz="21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마</a:t>
            </a:r>
            <a:r>
              <a:rPr lang="en-US" altLang="ko-KR" sz="21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18:3-4</a:t>
            </a:r>
            <a:r>
              <a:rPr lang="en-US" altLang="ko-KR" sz="2100" b="1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</a:p>
          <a:p>
            <a:endParaRPr lang="en-US" altLang="ko-KR" sz="2100" b="1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r>
              <a:rPr lang="ko-KR" altLang="en-US" sz="2100" b="1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오직 겸손한 마음</a:t>
            </a:r>
            <a:endParaRPr lang="en-US" altLang="ko-KR" sz="2100" b="1" dirty="0" smtClean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r>
              <a:rPr lang="ko-KR" altLang="en-US" sz="2100" b="1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믿음의 고운 마음</a:t>
            </a:r>
            <a:endParaRPr lang="en-US" altLang="ko-KR" sz="2100" b="1" dirty="0" smtClean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r>
              <a:rPr lang="ko-KR" altLang="en-US" sz="2100" b="1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성령님 인도 따라</a:t>
            </a:r>
            <a:endParaRPr lang="en-US" altLang="ko-KR" sz="2100" b="1" dirty="0" smtClean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r>
              <a:rPr lang="ko-KR" altLang="en-US" sz="2100" b="1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온 마음 다해 예배 드립니다</a:t>
            </a:r>
            <a:r>
              <a:rPr lang="en-US" altLang="ko-KR" sz="2100" b="1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 </a:t>
            </a:r>
            <a:endParaRPr lang="ko-KR" altLang="en-US" sz="2100" b="1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6587024" y="6411626"/>
            <a:ext cx="432362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altLang="ko-KR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          </a:t>
            </a:r>
            <a:r>
              <a:rPr lang="ko-KR" altLang="en-US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하이루 평안 </a:t>
            </a:r>
            <a:r>
              <a:rPr lang="ko-KR" altLang="en-US" sz="1500" dirty="0" err="1" smtClean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군인교회</a:t>
            </a:r>
            <a:r>
              <a:rPr lang="ko-KR" altLang="en-US" sz="1500" dirty="0" smtClean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 예배 고백</a:t>
            </a:r>
            <a:r>
              <a:rPr lang="ko-KR" altLang="en-US" sz="1500" dirty="0" smtClean="0">
                <a:solidFill>
                  <a:srgbClr val="6600FF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 </a:t>
            </a:r>
            <a:r>
              <a:rPr lang="en-US" altLang="ko-KR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(</a:t>
            </a:r>
            <a:r>
              <a:rPr lang="ko-KR" altLang="en-US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신현태 목사</a:t>
            </a:r>
            <a:r>
              <a:rPr lang="en-US" altLang="ko-KR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)</a:t>
            </a:r>
            <a:endParaRPr lang="ko-KR" altLang="en-US" sz="1500" dirty="0">
              <a:solidFill>
                <a:prstClr val="black"/>
              </a:solidFill>
              <a:latin typeface="으뜸체" panose="02030600000101010101" pitchFamily="18" charset="-127"/>
              <a:ea typeface="으뜸체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6418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626" y="4159014"/>
            <a:ext cx="4065273" cy="2587827"/>
          </a:xfrm>
          <a:prstGeom prst="rect">
            <a:avLst/>
          </a:prstGeom>
        </p:spPr>
      </p:pic>
      <p:pic>
        <p:nvPicPr>
          <p:cNvPr id="3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9949" y="-1"/>
            <a:ext cx="72205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2371783" y="158881"/>
            <a:ext cx="6615914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300" kern="0" dirty="0" smtClean="0">
                <a:solidFill>
                  <a:srgbClr val="6600FF"/>
                </a:solidFill>
                <a:latin typeface="굵은으뜸체" panose="02030600000101010101" pitchFamily="18" charset="-127"/>
                <a:ea typeface="굵은으뜸체" panose="02030600000101010101" pitchFamily="18" charset="-127"/>
              </a:rPr>
              <a:t>날마다 새로운 구원의 노래</a:t>
            </a:r>
            <a:r>
              <a:rPr lang="en-US" altLang="ko-KR" sz="3300" kern="0" dirty="0" smtClean="0">
                <a:solidFill>
                  <a:srgbClr val="000000"/>
                </a:solidFill>
                <a:latin typeface="굵은으뜸체" panose="02030600000101010101" pitchFamily="18" charset="-127"/>
                <a:ea typeface="굵은으뜸체" panose="02030600000101010101" pitchFamily="18" charset="-127"/>
              </a:rPr>
              <a:t>, </a:t>
            </a:r>
            <a:r>
              <a:rPr lang="ko-KR" altLang="en-US" sz="3300" kern="0" dirty="0" smtClean="0">
                <a:solidFill>
                  <a:srgbClr val="000000"/>
                </a:solidFill>
                <a:latin typeface="굵은으뜸체" panose="02030600000101010101" pitchFamily="18" charset="-127"/>
                <a:ea typeface="굵은으뜸체" panose="02030600000101010101" pitchFamily="18" charset="-127"/>
              </a:rPr>
              <a:t>승리의 확신</a:t>
            </a:r>
            <a:endParaRPr kumimoji="0" lang="ko-KR" altLang="en-US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굵은으뜸체" panose="02030600000101010101" pitchFamily="18" charset="-127"/>
              <a:ea typeface="굵은으뜸체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3565292" y="648551"/>
            <a:ext cx="4820575" cy="430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8780" indent="-398780" algn="just" fontAlgn="base">
              <a:lnSpc>
                <a:spcPct val="110000"/>
              </a:lnSpc>
            </a:pPr>
            <a:r>
              <a:rPr lang="en-US" altLang="ko-KR" sz="2200" b="1" kern="0" spc="-10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(</a:t>
            </a:r>
            <a:r>
              <a:rPr lang="en-US" altLang="ko-KR" b="1" dirty="0"/>
              <a:t>The Victory Song of Salvation</a:t>
            </a:r>
            <a:r>
              <a:rPr lang="en-US" altLang="ko-KR" b="1" dirty="0" smtClean="0"/>
              <a:t>.</a:t>
            </a:r>
            <a:r>
              <a:rPr lang="en-US" altLang="ko-KR" sz="2200" b="1" kern="0" spc="-10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)</a:t>
            </a:r>
            <a:endParaRPr lang="en-US" altLang="ko-KR" sz="2200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258851" y="971687"/>
            <a:ext cx="10434273" cy="102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8780" indent="-398780" algn="just" fontAlgn="base">
              <a:lnSpc>
                <a:spcPct val="110000"/>
              </a:lnSpc>
            </a:pPr>
            <a:r>
              <a:rPr lang="ko-KR" altLang="en-US" sz="35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☞</a:t>
            </a:r>
            <a:r>
              <a:rPr lang="ko-KR" altLang="en-US" sz="2000" b="1" kern="0" dirty="0">
                <a:solidFill>
                  <a:srgbClr val="000000"/>
                </a:solidFill>
                <a:latin typeface="바탕" panose="02030600000101010101" pitchFamily="18" charset="-127"/>
              </a:rPr>
              <a:t> </a:t>
            </a:r>
            <a:r>
              <a:rPr lang="ko-KR" altLang="en-US" sz="20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“지난 한주간 일상의 </a:t>
            </a:r>
            <a:r>
              <a:rPr lang="ko-KR" altLang="en-US" sz="20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맑은 고딕" panose="020B0503020000020004" pitchFamily="50" charset="-127"/>
              </a:rPr>
              <a:t>호흡 </a:t>
            </a:r>
            <a:r>
              <a:rPr lang="ko-KR" altLang="en-US" sz="2000" b="1" u="sng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맑은 고딕" panose="020B0503020000020004" pitchFamily="50" charset="-127"/>
              </a:rPr>
              <a:t>한자락</a:t>
            </a:r>
            <a:r>
              <a:rPr lang="en-US" altLang="ko-KR" sz="20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맑은 고딕" panose="020B0503020000020004" pitchFamily="50" charset="-127"/>
              </a:rPr>
              <a:t>, </a:t>
            </a:r>
            <a:r>
              <a:rPr lang="ko-KR" altLang="en-US" sz="20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맑은 고딕" panose="020B0503020000020004" pitchFamily="50" charset="-127"/>
              </a:rPr>
              <a:t>걸음걸음 </a:t>
            </a:r>
            <a:r>
              <a:rPr lang="ko-KR" altLang="en-US" sz="2000" b="1" u="sng" kern="0" dirty="0">
                <a:solidFill>
                  <a:srgbClr val="6600FF"/>
                </a:solidFill>
                <a:uFill>
                  <a:solidFill>
                    <a:srgbClr val="000000"/>
                  </a:solidFill>
                </a:uFill>
                <a:latin typeface="맑은 고딕" panose="020B0503020000020004" pitchFamily="50" charset="-127"/>
              </a:rPr>
              <a:t>모든 것이 은혜요 감사</a:t>
            </a:r>
            <a:r>
              <a:rPr lang="ko-KR" altLang="en-US" sz="2000" b="1" kern="0" dirty="0">
                <a:solidFill>
                  <a:srgbClr val="6600FF"/>
                </a:solidFill>
                <a:latin typeface="바탕" panose="02030600000101010101" pitchFamily="18" charset="-127"/>
              </a:rPr>
              <a:t> </a:t>
            </a:r>
            <a:r>
              <a:rPr lang="ko-KR" altLang="en-US" sz="20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뿐입니다</a:t>
            </a:r>
            <a:r>
              <a:rPr lang="en-US" altLang="ko-KR" sz="2000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!!</a:t>
            </a:r>
          </a:p>
          <a:p>
            <a:pPr marL="398780" indent="-398780" algn="just" fontAlgn="base">
              <a:lnSpc>
                <a:spcPct val="110000"/>
              </a:lnSpc>
            </a:pPr>
            <a:r>
              <a:rPr lang="en-US" altLang="ko-KR" sz="20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 </a:t>
            </a:r>
            <a:r>
              <a:rPr lang="en-US" altLang="ko-KR" sz="2000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      </a:t>
            </a:r>
            <a:r>
              <a:rPr lang="ko-KR" altLang="en-US" sz="2000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모든 것이 감사로 </a:t>
            </a:r>
            <a:r>
              <a:rPr lang="ko-KR" altLang="en-US" sz="2000" b="1" kern="0" dirty="0" err="1" smtClean="0">
                <a:solidFill>
                  <a:srgbClr val="000000"/>
                </a:solidFill>
                <a:latin typeface="맑은 고딕" panose="020B0503020000020004" pitchFamily="50" charset="-127"/>
              </a:rPr>
              <a:t>가득찬</a:t>
            </a:r>
            <a:r>
              <a:rPr lang="ko-KR" altLang="en-US" sz="2000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 현재 </a:t>
            </a:r>
            <a:r>
              <a:rPr lang="ko-KR" altLang="en-US" sz="2000" b="1" u="sng" kern="0" dirty="0" smtClean="0">
                <a:solidFill>
                  <a:srgbClr val="6600FF"/>
                </a:solidFill>
                <a:latin typeface="맑은 고딕" panose="020B0503020000020004" pitchFamily="50" charset="-127"/>
              </a:rPr>
              <a:t>이순간 내가 나눌 감사의 고백은</a:t>
            </a:r>
            <a:r>
              <a:rPr lang="en-US" altLang="ko-KR" sz="2000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…. ”</a:t>
            </a:r>
            <a:r>
              <a:rPr lang="en-US" altLang="ko-KR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 </a:t>
            </a:r>
            <a:r>
              <a:rPr lang="en-US" altLang="ko-KR" sz="20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(</a:t>
            </a:r>
            <a:r>
              <a:rPr lang="ko-KR" altLang="en-US" sz="20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시</a:t>
            </a:r>
            <a:r>
              <a:rPr lang="en-US" altLang="ko-KR" sz="20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50:23) </a:t>
            </a:r>
            <a:r>
              <a:rPr lang="en-US" altLang="ko-KR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      </a:t>
            </a:r>
            <a:endParaRPr lang="en-US" altLang="ko-KR" sz="1500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56887" y="2219750"/>
            <a:ext cx="9490256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8780" indent="-398780" algn="just" fontAlgn="base">
              <a:lnSpc>
                <a:spcPct val="120000"/>
              </a:lnSpc>
            </a:pPr>
            <a:r>
              <a:rPr lang="en-US" altLang="ko-KR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* </a:t>
            </a:r>
            <a:r>
              <a:rPr lang="ko-KR" altLang="en-US" b="1" kern="0" dirty="0" err="1" smtClean="0">
                <a:solidFill>
                  <a:srgbClr val="000000"/>
                </a:solidFill>
                <a:latin typeface="맑은 고딕" panose="020B0503020000020004" pitchFamily="50" charset="-127"/>
              </a:rPr>
              <a:t>도입질문</a:t>
            </a:r>
            <a:r>
              <a:rPr lang="ko-KR" altLang="en-US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 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; </a:t>
            </a:r>
            <a:r>
              <a:rPr lang="ko-KR" altLang="en-US" b="1" kern="0" dirty="0" smtClean="0">
                <a:solidFill>
                  <a:srgbClr val="0000FF"/>
                </a:solidFill>
                <a:latin typeface="맑은 고딕" panose="020B0503020000020004" pitchFamily="50" charset="-127"/>
              </a:rPr>
              <a:t>구원의 확신이 있는가</a:t>
            </a:r>
            <a:r>
              <a:rPr lang="en-US" altLang="ko-KR" b="1" kern="0" dirty="0" smtClean="0">
                <a:solidFill>
                  <a:srgbClr val="0000FF"/>
                </a:solidFill>
                <a:latin typeface="맑은 고딕" panose="020B0503020000020004" pitchFamily="50" charset="-127"/>
              </a:rPr>
              <a:t>? </a:t>
            </a:r>
            <a:r>
              <a:rPr lang="ko-KR" altLang="en-US" b="1" kern="0" dirty="0" smtClean="0">
                <a:solidFill>
                  <a:srgbClr val="0000FF"/>
                </a:solidFill>
                <a:latin typeface="맑은 고딕" panose="020B0503020000020004" pitchFamily="50" charset="-127"/>
              </a:rPr>
              <a:t>지금 죽어도 </a:t>
            </a:r>
            <a:r>
              <a:rPr lang="ko-KR" altLang="en-US" b="1" kern="0" dirty="0" smtClean="0">
                <a:solidFill>
                  <a:srgbClr val="FF0000"/>
                </a:solidFill>
                <a:latin typeface="맑은 고딕" panose="020B0503020000020004" pitchFamily="50" charset="-127"/>
              </a:rPr>
              <a:t>천국 갈 기쁨과 확신이 준비 </a:t>
            </a:r>
            <a:r>
              <a:rPr lang="ko-KR" altLang="en-US" b="1" kern="0" dirty="0" smtClean="0">
                <a:solidFill>
                  <a:srgbClr val="0000FF"/>
                </a:solidFill>
                <a:latin typeface="맑은 고딕" panose="020B0503020000020004" pitchFamily="50" charset="-127"/>
              </a:rPr>
              <a:t>되었는가</a:t>
            </a:r>
            <a:r>
              <a:rPr lang="en-US" altLang="ko-KR" b="1" kern="0" dirty="0" smtClean="0">
                <a:solidFill>
                  <a:srgbClr val="0000FF"/>
                </a:solidFill>
                <a:latin typeface="맑은 고딕" panose="020B0503020000020004" pitchFamily="50" charset="-127"/>
              </a:rPr>
              <a:t>?</a:t>
            </a:r>
            <a:endParaRPr lang="ko-KR" altLang="en-US" kern="0" dirty="0">
              <a:solidFill>
                <a:srgbClr val="FF0000"/>
              </a:solidFill>
              <a:latin typeface="바탕" panose="02030600000101010101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813679" y="2705540"/>
            <a:ext cx="10478714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8780" indent="-398780" algn="just" fontAlgn="base">
              <a:lnSpc>
                <a:spcPct val="120000"/>
              </a:lnSpc>
            </a:pP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1) </a:t>
            </a:r>
            <a:r>
              <a:rPr lang="ko-KR" altLang="en-US" sz="2200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구원의 </a:t>
            </a:r>
            <a:r>
              <a:rPr lang="ko-KR" altLang="en-US" sz="2200" b="1" kern="0" dirty="0" smtClean="0">
                <a:solidFill>
                  <a:srgbClr val="6600FF"/>
                </a:solidFill>
                <a:latin typeface="맑은 고딕" panose="020B0503020000020004" pitchFamily="50" charset="-127"/>
              </a:rPr>
              <a:t>확신</a:t>
            </a:r>
            <a:r>
              <a:rPr lang="ko-KR" altLang="en-US" sz="2200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 </a:t>
            </a:r>
            <a:r>
              <a:rPr lang="en-US" altLang="ko-KR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;  (</a:t>
            </a:r>
            <a:r>
              <a:rPr lang="ko-KR" altLang="en-US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시편</a:t>
            </a:r>
            <a:r>
              <a:rPr lang="en-US" altLang="ko-KR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32:7. </a:t>
            </a:r>
            <a:r>
              <a:rPr lang="ko-KR" altLang="en-US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요한</a:t>
            </a:r>
            <a:r>
              <a:rPr lang="en-US" altLang="ko-KR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5:24. </a:t>
            </a:r>
            <a:r>
              <a:rPr lang="ko-KR" altLang="en-US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롬</a:t>
            </a:r>
            <a:r>
              <a:rPr lang="en-US" altLang="ko-KR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10:13) – </a:t>
            </a:r>
            <a:r>
              <a:rPr lang="ko-KR" altLang="en-US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세상의 그 무엇도 </a:t>
            </a:r>
            <a:r>
              <a:rPr lang="ko-KR" altLang="en-US" b="1" kern="0" dirty="0" err="1" smtClean="0">
                <a:solidFill>
                  <a:srgbClr val="000000"/>
                </a:solidFill>
                <a:latin typeface="맑은 고딕" panose="020B0503020000020004" pitchFamily="50" charset="-127"/>
              </a:rPr>
              <a:t>흔들수</a:t>
            </a:r>
            <a:r>
              <a:rPr lang="ko-KR" altLang="en-US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 없는 든든함</a:t>
            </a:r>
            <a:endParaRPr lang="ko-KR" altLang="en-US" kern="0" dirty="0">
              <a:solidFill>
                <a:srgbClr val="000000"/>
              </a:solidFill>
              <a:latin typeface="바탕" panose="02030600000101010101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813679" y="3220806"/>
            <a:ext cx="10478714" cy="461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8780" indent="-398780" algn="just" fontAlgn="base">
              <a:lnSpc>
                <a:spcPct val="109000"/>
              </a:lnSpc>
            </a:pPr>
            <a:r>
              <a:rPr lang="en-US" altLang="ko-KR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2) </a:t>
            </a:r>
            <a:r>
              <a:rPr lang="ko-KR" altLang="en-US" sz="2200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용서의 </a:t>
            </a:r>
            <a:r>
              <a:rPr lang="ko-KR" altLang="en-US" sz="2200" b="1" kern="0" dirty="0" smtClean="0">
                <a:solidFill>
                  <a:srgbClr val="6600FF"/>
                </a:solidFill>
                <a:latin typeface="맑은 고딕" panose="020B0503020000020004" pitchFamily="50" charset="-127"/>
              </a:rPr>
              <a:t>기쁨</a:t>
            </a:r>
            <a:r>
              <a:rPr lang="ko-KR" altLang="en-US" sz="2200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 </a:t>
            </a:r>
            <a:r>
              <a:rPr lang="en-US" altLang="ko-KR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;  (</a:t>
            </a:r>
            <a:r>
              <a:rPr lang="ko-KR" altLang="en-US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사</a:t>
            </a:r>
            <a:r>
              <a:rPr lang="en-US" altLang="ko-KR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1:18. </a:t>
            </a:r>
            <a:r>
              <a:rPr lang="ko-KR" altLang="en-US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롬</a:t>
            </a:r>
            <a:r>
              <a:rPr lang="en-US" altLang="ko-KR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8:1-2. </a:t>
            </a:r>
            <a:r>
              <a:rPr lang="ko-KR" altLang="en-US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요한</a:t>
            </a:r>
            <a:r>
              <a:rPr lang="en-US" altLang="ko-KR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1</a:t>
            </a:r>
            <a:r>
              <a:rPr lang="ko-KR" altLang="en-US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서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1:9</a:t>
            </a:r>
            <a:r>
              <a:rPr lang="en-US" altLang="ko-KR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)  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– </a:t>
            </a:r>
            <a:r>
              <a:rPr lang="ko-KR" altLang="en-US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내 마음속 황홀한 기쁨으로 터지는 찬양의 삶</a:t>
            </a:r>
            <a:r>
              <a:rPr lang="en-US" altLang="ko-KR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 </a:t>
            </a:r>
            <a:endParaRPr lang="ko-KR" altLang="en-US" kern="0" dirty="0" smtClean="0">
              <a:solidFill>
                <a:srgbClr val="000000"/>
              </a:solidFill>
              <a:latin typeface="바탕" panose="02030600000101010101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822557" y="3687971"/>
            <a:ext cx="10274522" cy="52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8780" indent="-398780" algn="just" fontAlgn="base">
              <a:lnSpc>
                <a:spcPct val="127000"/>
              </a:lnSpc>
            </a:pPr>
            <a:r>
              <a:rPr lang="en-US" altLang="ko-KR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3) </a:t>
            </a:r>
            <a:r>
              <a:rPr lang="ko-KR" altLang="en-US" sz="22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전도의 </a:t>
            </a:r>
            <a:r>
              <a:rPr lang="ko-KR" altLang="en-US" sz="2200" b="1" kern="0" dirty="0">
                <a:solidFill>
                  <a:srgbClr val="6600FF"/>
                </a:solidFill>
                <a:latin typeface="맑은 고딕" panose="020B0503020000020004" pitchFamily="50" charset="-127"/>
              </a:rPr>
              <a:t>열매</a:t>
            </a:r>
            <a:r>
              <a:rPr lang="ko-KR" altLang="en-US" sz="22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 </a:t>
            </a:r>
            <a:r>
              <a:rPr lang="en-US" altLang="ko-KR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;  (</a:t>
            </a:r>
            <a:r>
              <a:rPr lang="ko-KR" altLang="en-US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눅</a:t>
            </a:r>
            <a:r>
              <a:rPr lang="en-US" altLang="ko-KR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19:10. </a:t>
            </a:r>
            <a:r>
              <a:rPr lang="ko-KR" altLang="en-US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롬</a:t>
            </a:r>
            <a:r>
              <a:rPr lang="en-US" altLang="ko-KR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10:14) – </a:t>
            </a:r>
            <a:r>
              <a:rPr lang="ko-KR" altLang="en-US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너희가 회개하고 예수 이름에</a:t>
            </a:r>
            <a:r>
              <a:rPr lang="en-US" altLang="ko-KR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.. </a:t>
            </a:r>
            <a:r>
              <a:rPr lang="ko-KR" altLang="en-US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결단의 </a:t>
            </a:r>
            <a:r>
              <a:rPr lang="ko-KR" altLang="en-US" sz="1600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찬송 </a:t>
            </a:r>
            <a:r>
              <a:rPr lang="en-US" altLang="ko-KR" sz="1600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287</a:t>
            </a:r>
            <a:r>
              <a:rPr lang="ko-KR" altLang="en-US" sz="1600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장</a:t>
            </a:r>
            <a:endParaRPr lang="ko-KR" altLang="en-US" kern="0" dirty="0">
              <a:solidFill>
                <a:srgbClr val="000000"/>
              </a:solidFill>
              <a:latin typeface="바탕" panose="02030600000101010101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6578117" y="6490597"/>
            <a:ext cx="4900701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en-US" altLang="ko-KR" sz="1400" kern="0" dirty="0" smtClean="0">
                <a:solidFill>
                  <a:srgbClr val="000000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- 2025.11. 2. </a:t>
            </a:r>
            <a:r>
              <a:rPr lang="ko-KR" altLang="en-US" sz="1400" kern="0" dirty="0" smtClean="0">
                <a:solidFill>
                  <a:srgbClr val="000000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주일 말씀 </a:t>
            </a:r>
            <a:r>
              <a:rPr lang="en-US" altLang="ko-KR" sz="1400" kern="0" dirty="0" smtClean="0">
                <a:solidFill>
                  <a:srgbClr val="000000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; </a:t>
            </a:r>
            <a:r>
              <a:rPr lang="ko-KR" altLang="en-US" sz="1400" kern="0" dirty="0" smtClean="0">
                <a:solidFill>
                  <a:srgbClr val="000000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하이루 평안군인교회 </a:t>
            </a:r>
            <a:r>
              <a:rPr lang="en-US" altLang="ko-KR" sz="1400" kern="0" dirty="0" smtClean="0">
                <a:solidFill>
                  <a:srgbClr val="000000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(</a:t>
            </a:r>
            <a:r>
              <a:rPr lang="ko-KR" altLang="en-US" sz="1400" kern="0" dirty="0" err="1" smtClean="0">
                <a:solidFill>
                  <a:srgbClr val="000000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신현태목사</a:t>
            </a:r>
            <a:r>
              <a:rPr lang="en-US" altLang="ko-KR" sz="1400" kern="0" dirty="0" smtClean="0">
                <a:solidFill>
                  <a:srgbClr val="000000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) - </a:t>
            </a:r>
            <a:endParaRPr lang="ko-KR" altLang="en-US" sz="1400" kern="0" dirty="0">
              <a:solidFill>
                <a:srgbClr val="000000"/>
              </a:solidFill>
              <a:latin typeface="으뜸체" panose="02030600000101010101" pitchFamily="18" charset="-127"/>
              <a:ea typeface="으뜸체" panose="02030600000101010101" pitchFamily="18" charset="-127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383" y="3911523"/>
            <a:ext cx="4492552" cy="301611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18773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085" y="0"/>
            <a:ext cx="8149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6385013" y="6441208"/>
            <a:ext cx="499207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altLang="ko-KR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          </a:t>
            </a:r>
            <a:r>
              <a:rPr lang="en-US" altLang="ko-KR" sz="1500" dirty="0" smtClean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2025.11.2. </a:t>
            </a:r>
            <a:r>
              <a:rPr lang="ko-KR" altLang="en-US" sz="1500" dirty="0" smtClean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하이루 </a:t>
            </a:r>
            <a:r>
              <a:rPr lang="ko-KR" altLang="en-US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평안 </a:t>
            </a:r>
            <a:r>
              <a:rPr lang="ko-KR" altLang="en-US" sz="1500" dirty="0" err="1" smtClean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군인교회</a:t>
            </a:r>
            <a:r>
              <a:rPr lang="ko-KR" altLang="en-US" sz="1500" dirty="0" smtClean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 말씀</a:t>
            </a:r>
            <a:r>
              <a:rPr lang="ko-KR" altLang="en-US" sz="1500" dirty="0" smtClean="0">
                <a:solidFill>
                  <a:srgbClr val="6600FF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 </a:t>
            </a:r>
            <a:r>
              <a:rPr lang="en-US" altLang="ko-KR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(</a:t>
            </a:r>
            <a:r>
              <a:rPr lang="ko-KR" altLang="en-US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신현태 목사</a:t>
            </a:r>
            <a:r>
              <a:rPr lang="en-US" altLang="ko-KR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)</a:t>
            </a:r>
            <a:endParaRPr lang="ko-KR" altLang="en-US" sz="1500" dirty="0">
              <a:solidFill>
                <a:prstClr val="black"/>
              </a:solidFill>
              <a:latin typeface="으뜸체" panose="02030600000101010101" pitchFamily="18" charset="-127"/>
              <a:ea typeface="으뜸체" panose="02030600000101010101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2371783" y="274295"/>
            <a:ext cx="6615914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300" kern="0" dirty="0" smtClean="0">
                <a:solidFill>
                  <a:srgbClr val="6600FF"/>
                </a:solidFill>
                <a:latin typeface="굵은으뜸체" panose="02030600000101010101" pitchFamily="18" charset="-127"/>
                <a:ea typeface="굵은으뜸체" panose="02030600000101010101" pitchFamily="18" charset="-127"/>
              </a:rPr>
              <a:t>날마다 새로운 구원의 노래</a:t>
            </a:r>
            <a:r>
              <a:rPr lang="en-US" altLang="ko-KR" sz="3300" kern="0" dirty="0" smtClean="0">
                <a:solidFill>
                  <a:srgbClr val="000000"/>
                </a:solidFill>
                <a:latin typeface="굵은으뜸체" panose="02030600000101010101" pitchFamily="18" charset="-127"/>
                <a:ea typeface="굵은으뜸체" panose="02030600000101010101" pitchFamily="18" charset="-127"/>
              </a:rPr>
              <a:t>, </a:t>
            </a:r>
            <a:r>
              <a:rPr lang="ko-KR" altLang="en-US" sz="3300" kern="0" dirty="0" smtClean="0">
                <a:solidFill>
                  <a:srgbClr val="000000"/>
                </a:solidFill>
                <a:latin typeface="굵은으뜸체" panose="02030600000101010101" pitchFamily="18" charset="-127"/>
                <a:ea typeface="굵은으뜸체" panose="02030600000101010101" pitchFamily="18" charset="-127"/>
              </a:rPr>
              <a:t>승리의 확신</a:t>
            </a:r>
            <a:endParaRPr kumimoji="0" lang="ko-KR" altLang="en-US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굵은으뜸체" panose="02030600000101010101" pitchFamily="18" charset="-127"/>
              <a:ea typeface="굵은으뜸체" panose="02030600000101010101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3565292" y="763965"/>
            <a:ext cx="4820575" cy="430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8780" indent="-398780" algn="just" fontAlgn="base">
              <a:lnSpc>
                <a:spcPct val="110000"/>
              </a:lnSpc>
            </a:pPr>
            <a:r>
              <a:rPr lang="en-US" altLang="ko-KR" sz="2200" b="1" kern="0" spc="-10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(</a:t>
            </a:r>
            <a:r>
              <a:rPr lang="en-US" altLang="ko-KR" b="1" dirty="0"/>
              <a:t>The Victory Song of Salvation</a:t>
            </a:r>
            <a:r>
              <a:rPr lang="en-US" altLang="ko-KR" b="1" dirty="0" smtClean="0"/>
              <a:t>.</a:t>
            </a:r>
            <a:r>
              <a:rPr lang="en-US" altLang="ko-KR" sz="2200" b="1" kern="0" spc="-10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)</a:t>
            </a:r>
            <a:endParaRPr lang="en-US" altLang="ko-KR" sz="2200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545442" y="2186005"/>
            <a:ext cx="106396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주는 나의 </a:t>
            </a:r>
            <a:r>
              <a:rPr lang="ko-KR" altLang="en-US" sz="2200" b="1" kern="0" dirty="0" err="1">
                <a:solidFill>
                  <a:srgbClr val="000000"/>
                </a:solidFill>
                <a:latin typeface="맑은 고딕" panose="020B0503020000020004" pitchFamily="50" charset="-127"/>
              </a:rPr>
              <a:t>은신처이오니</a:t>
            </a:r>
            <a:r>
              <a:rPr lang="ko-KR" altLang="en-US" sz="22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 환난에서 나를 보호하시고 </a:t>
            </a:r>
            <a:r>
              <a:rPr lang="ko-KR" altLang="en-US" sz="2200" b="1" kern="0" dirty="0">
                <a:solidFill>
                  <a:srgbClr val="FF0000"/>
                </a:solidFill>
                <a:latin typeface="맑은 고딕" panose="020B0503020000020004" pitchFamily="50" charset="-127"/>
              </a:rPr>
              <a:t>구원의 노래로 </a:t>
            </a:r>
            <a:endParaRPr lang="en-US" altLang="ko-KR" sz="2200" b="1" kern="0" dirty="0" smtClean="0">
              <a:solidFill>
                <a:srgbClr val="FF0000"/>
              </a:solidFill>
              <a:latin typeface="맑은 고딕" panose="020B0503020000020004" pitchFamily="50" charset="-127"/>
            </a:endParaRPr>
          </a:p>
          <a:p>
            <a:r>
              <a:rPr lang="ko-KR" altLang="en-US" sz="2200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나를 </a:t>
            </a:r>
            <a:r>
              <a:rPr lang="ko-KR" altLang="en-US" sz="2200" b="1" kern="0" dirty="0" err="1">
                <a:solidFill>
                  <a:srgbClr val="000000"/>
                </a:solidFill>
                <a:latin typeface="맑은 고딕" panose="020B0503020000020004" pitchFamily="50" charset="-127"/>
              </a:rPr>
              <a:t>두르시리이다</a:t>
            </a:r>
            <a:r>
              <a:rPr lang="ko-KR" altLang="en-US" sz="22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 </a:t>
            </a:r>
            <a:r>
              <a:rPr lang="en-US" altLang="ko-KR" sz="22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(</a:t>
            </a:r>
            <a:r>
              <a:rPr lang="ko-KR" altLang="en-US" sz="22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셀라</a:t>
            </a:r>
            <a:r>
              <a:rPr lang="en-US" altLang="ko-KR" sz="22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) (</a:t>
            </a:r>
            <a:r>
              <a:rPr lang="ko-KR" altLang="en-US" sz="22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시</a:t>
            </a:r>
            <a:r>
              <a:rPr lang="en-US" altLang="ko-KR" sz="22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32:7)</a:t>
            </a:r>
            <a:endParaRPr lang="ko-KR" altLang="en-US" sz="2200" b="1" kern="0" dirty="0">
              <a:solidFill>
                <a:srgbClr val="000000"/>
              </a:solidFill>
              <a:latin typeface="맑은 고딕" panose="020B0503020000020004" pitchFamily="50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36197" y="1330635"/>
            <a:ext cx="10478714" cy="541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8780" indent="-398780" algn="just" fontAlgn="base">
              <a:lnSpc>
                <a:spcPct val="120000"/>
              </a:lnSpc>
            </a:pP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1) </a:t>
            </a:r>
            <a:r>
              <a:rPr lang="ko-KR" altLang="en-US" sz="2700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구원의 </a:t>
            </a:r>
            <a:r>
              <a:rPr lang="ko-KR" altLang="en-US" sz="2700" b="1" kern="0" dirty="0" smtClean="0">
                <a:solidFill>
                  <a:srgbClr val="6600FF"/>
                </a:solidFill>
                <a:latin typeface="맑은 고딕" panose="020B0503020000020004" pitchFamily="50" charset="-127"/>
              </a:rPr>
              <a:t>확신</a:t>
            </a:r>
            <a:r>
              <a:rPr lang="ko-KR" altLang="en-US" sz="2700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 </a:t>
            </a:r>
            <a:r>
              <a:rPr lang="en-US" altLang="ko-KR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;  (</a:t>
            </a:r>
            <a:r>
              <a:rPr lang="ko-KR" altLang="en-US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시편</a:t>
            </a:r>
            <a:r>
              <a:rPr lang="en-US" altLang="ko-KR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32:7. </a:t>
            </a:r>
            <a:r>
              <a:rPr lang="ko-KR" altLang="en-US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요한</a:t>
            </a:r>
            <a:r>
              <a:rPr lang="en-US" altLang="ko-KR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5:24. </a:t>
            </a:r>
            <a:r>
              <a:rPr lang="ko-KR" altLang="en-US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롬</a:t>
            </a:r>
            <a:r>
              <a:rPr lang="en-US" altLang="ko-KR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10:13) – </a:t>
            </a:r>
            <a:r>
              <a:rPr lang="ko-KR" altLang="en-US" b="1" kern="0" dirty="0" smtClean="0">
                <a:solidFill>
                  <a:srgbClr val="00B050"/>
                </a:solidFill>
                <a:latin typeface="맑은 고딕" panose="020B0503020000020004" pitchFamily="50" charset="-127"/>
              </a:rPr>
              <a:t>세상의 그 무엇도 </a:t>
            </a:r>
            <a:r>
              <a:rPr lang="ko-KR" altLang="en-US" b="1" kern="0" dirty="0" err="1" smtClean="0">
                <a:solidFill>
                  <a:srgbClr val="00B050"/>
                </a:solidFill>
                <a:latin typeface="맑은 고딕" panose="020B0503020000020004" pitchFamily="50" charset="-127"/>
              </a:rPr>
              <a:t>흔들수</a:t>
            </a:r>
            <a:r>
              <a:rPr lang="ko-KR" altLang="en-US" b="1" kern="0" dirty="0" smtClean="0">
                <a:solidFill>
                  <a:srgbClr val="00B050"/>
                </a:solidFill>
                <a:latin typeface="맑은 고딕" panose="020B0503020000020004" pitchFamily="50" charset="-127"/>
              </a:rPr>
              <a:t> 없는 든든함</a:t>
            </a:r>
            <a:endParaRPr lang="ko-KR" altLang="en-US" kern="0" dirty="0">
              <a:solidFill>
                <a:srgbClr val="00B050"/>
              </a:solidFill>
              <a:latin typeface="바탕" panose="02030600000101010101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517994" y="3276627"/>
            <a:ext cx="104750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내가 진실로 </a:t>
            </a:r>
            <a:r>
              <a:rPr lang="ko-KR" altLang="en-US" sz="2200" b="1" kern="0" dirty="0" err="1">
                <a:solidFill>
                  <a:srgbClr val="000000"/>
                </a:solidFill>
                <a:latin typeface="맑은 고딕" panose="020B0503020000020004" pitchFamily="50" charset="-127"/>
              </a:rPr>
              <a:t>진실로</a:t>
            </a:r>
            <a:r>
              <a:rPr lang="ko-KR" altLang="en-US" sz="22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 너희에게 </a:t>
            </a:r>
            <a:r>
              <a:rPr lang="ko-KR" altLang="en-US" sz="2200" b="1" kern="0" dirty="0" err="1">
                <a:solidFill>
                  <a:srgbClr val="000000"/>
                </a:solidFill>
                <a:latin typeface="맑은 고딕" panose="020B0503020000020004" pitchFamily="50" charset="-127"/>
              </a:rPr>
              <a:t>이르노니</a:t>
            </a:r>
            <a:r>
              <a:rPr lang="ko-KR" altLang="en-US" sz="22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 내 말을 듣고 또 나 보내신 이를 </a:t>
            </a:r>
            <a:r>
              <a:rPr lang="ko-KR" altLang="en-US" sz="2200" b="1" kern="0" dirty="0">
                <a:solidFill>
                  <a:srgbClr val="FF0000"/>
                </a:solidFill>
                <a:latin typeface="맑은 고딕" panose="020B0503020000020004" pitchFamily="50" charset="-127"/>
              </a:rPr>
              <a:t>믿는 자는 영생을 얻었고</a:t>
            </a:r>
            <a:r>
              <a:rPr lang="ko-KR" altLang="en-US" sz="22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 심판에 이르지 아니하나니 사망에서 생명으로 </a:t>
            </a:r>
            <a:r>
              <a:rPr lang="ko-KR" altLang="en-US" sz="2200" b="1" kern="0" dirty="0" err="1">
                <a:solidFill>
                  <a:srgbClr val="000000"/>
                </a:solidFill>
                <a:latin typeface="맑은 고딕" panose="020B0503020000020004" pitchFamily="50" charset="-127"/>
              </a:rPr>
              <a:t>옮겼느니라</a:t>
            </a:r>
            <a:r>
              <a:rPr lang="en-US" altLang="ko-KR" sz="2200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.</a:t>
            </a:r>
          </a:p>
          <a:p>
            <a:r>
              <a:rPr lang="en-US" altLang="ko-KR" sz="22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 </a:t>
            </a:r>
            <a:r>
              <a:rPr lang="en-US" altLang="ko-KR" sz="2200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                                                              (</a:t>
            </a:r>
            <a:r>
              <a:rPr lang="ko-KR" altLang="en-US" sz="22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요한</a:t>
            </a:r>
            <a:r>
              <a:rPr lang="en-US" altLang="ko-KR" sz="22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5:24)</a:t>
            </a:r>
            <a:endParaRPr lang="ko-KR" altLang="en-US" sz="2200" b="1" kern="0" dirty="0">
              <a:solidFill>
                <a:srgbClr val="000000"/>
              </a:solidFill>
              <a:latin typeface="맑은 고딕" panose="020B0503020000020004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541096" y="4520873"/>
            <a:ext cx="1063009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누구든지 </a:t>
            </a:r>
            <a:r>
              <a:rPr lang="ko-KR" altLang="en-US" sz="2200" b="1" kern="0" dirty="0">
                <a:solidFill>
                  <a:srgbClr val="FF0000"/>
                </a:solidFill>
                <a:latin typeface="맑은 고딕" panose="020B0503020000020004" pitchFamily="50" charset="-127"/>
              </a:rPr>
              <a:t>주의 이름을 부르는 자는 구원을 </a:t>
            </a:r>
            <a:r>
              <a:rPr lang="ko-KR" altLang="en-US" sz="22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받으리라</a:t>
            </a:r>
            <a:r>
              <a:rPr lang="en-US" altLang="ko-KR" sz="22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. </a:t>
            </a:r>
            <a:r>
              <a:rPr lang="ko-KR" altLang="en-US" sz="22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그런즉 그들이 믿지 아니하는 이를 어찌 </a:t>
            </a:r>
            <a:r>
              <a:rPr lang="ko-KR" altLang="en-US" sz="2200" b="1" kern="0" dirty="0" err="1">
                <a:solidFill>
                  <a:srgbClr val="000000"/>
                </a:solidFill>
                <a:latin typeface="맑은 고딕" panose="020B0503020000020004" pitchFamily="50" charset="-127"/>
              </a:rPr>
              <a:t>부르리요</a:t>
            </a:r>
            <a:r>
              <a:rPr lang="ko-KR" altLang="en-US" sz="22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 듣지도 못한 이를 어찌 </a:t>
            </a:r>
            <a:r>
              <a:rPr lang="ko-KR" altLang="en-US" sz="2200" b="1" kern="0" dirty="0" err="1">
                <a:solidFill>
                  <a:srgbClr val="000000"/>
                </a:solidFill>
                <a:latin typeface="맑은 고딕" panose="020B0503020000020004" pitchFamily="50" charset="-127"/>
              </a:rPr>
              <a:t>믿으리요</a:t>
            </a:r>
            <a:r>
              <a:rPr lang="ko-KR" altLang="en-US" sz="22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 전파하는 자가 없이 어찌 </a:t>
            </a:r>
            <a:r>
              <a:rPr lang="ko-KR" altLang="en-US" sz="2200" b="1" kern="0" dirty="0" err="1">
                <a:solidFill>
                  <a:srgbClr val="000000"/>
                </a:solidFill>
                <a:latin typeface="맑은 고딕" panose="020B0503020000020004" pitchFamily="50" charset="-127"/>
              </a:rPr>
              <a:t>들으리요</a:t>
            </a:r>
            <a:r>
              <a:rPr lang="en-US" altLang="ko-KR" sz="22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. </a:t>
            </a:r>
            <a:r>
              <a:rPr lang="ko-KR" altLang="en-US" sz="22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보내심을 받지 아니하였으면 어찌 </a:t>
            </a:r>
            <a:r>
              <a:rPr lang="ko-KR" altLang="en-US" sz="2200" b="1" kern="0" dirty="0" err="1">
                <a:solidFill>
                  <a:srgbClr val="000000"/>
                </a:solidFill>
                <a:latin typeface="맑은 고딕" panose="020B0503020000020004" pitchFamily="50" charset="-127"/>
              </a:rPr>
              <a:t>전파하리요</a:t>
            </a:r>
            <a:r>
              <a:rPr lang="ko-KR" altLang="en-US" sz="22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 기록된 바 </a:t>
            </a:r>
            <a:r>
              <a:rPr lang="ko-KR" altLang="en-US" sz="2200" b="1" kern="0" dirty="0" err="1">
                <a:solidFill>
                  <a:srgbClr val="6600FF"/>
                </a:solidFill>
                <a:latin typeface="맑은 고딕" panose="020B0503020000020004" pitchFamily="50" charset="-127"/>
              </a:rPr>
              <a:t>아름답도다</a:t>
            </a:r>
            <a:r>
              <a:rPr lang="ko-KR" altLang="en-US" sz="2200" b="1" kern="0" dirty="0">
                <a:solidFill>
                  <a:srgbClr val="6600FF"/>
                </a:solidFill>
                <a:latin typeface="맑은 고딕" panose="020B0503020000020004" pitchFamily="50" charset="-127"/>
              </a:rPr>
              <a:t> 좋은 소식을 전하는 자들의 </a:t>
            </a:r>
            <a:r>
              <a:rPr lang="ko-KR" altLang="en-US" sz="2200" b="1" kern="0" dirty="0" err="1">
                <a:solidFill>
                  <a:srgbClr val="6600FF"/>
                </a:solidFill>
                <a:latin typeface="맑은 고딕" panose="020B0503020000020004" pitchFamily="50" charset="-127"/>
              </a:rPr>
              <a:t>발이여</a:t>
            </a:r>
            <a:r>
              <a:rPr lang="ko-KR" altLang="en-US" sz="22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 함과 같으니라</a:t>
            </a:r>
            <a:r>
              <a:rPr lang="en-US" altLang="ko-KR" sz="22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.(</a:t>
            </a:r>
            <a:r>
              <a:rPr lang="ko-KR" altLang="en-US" sz="22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롬</a:t>
            </a:r>
            <a:r>
              <a:rPr lang="en-US" altLang="ko-KR" sz="22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10:13-15)</a:t>
            </a:r>
            <a:endParaRPr lang="ko-KR" altLang="en-US" sz="2200" b="1" kern="0" dirty="0">
              <a:solidFill>
                <a:srgbClr val="000000"/>
              </a:solidFill>
              <a:latin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9031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085" y="0"/>
            <a:ext cx="8149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6491661" y="6533385"/>
            <a:ext cx="499207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altLang="ko-KR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          </a:t>
            </a:r>
            <a:r>
              <a:rPr lang="en-US" altLang="ko-KR" sz="1500" b="1" dirty="0" smtClean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2025.11.2. </a:t>
            </a:r>
            <a:r>
              <a:rPr lang="ko-KR" altLang="en-US" sz="1500" dirty="0" smtClean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하이루 </a:t>
            </a:r>
            <a:r>
              <a:rPr lang="ko-KR" altLang="en-US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평안 </a:t>
            </a:r>
            <a:r>
              <a:rPr lang="ko-KR" altLang="en-US" sz="1500" dirty="0" err="1" smtClean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군인교회</a:t>
            </a:r>
            <a:r>
              <a:rPr lang="ko-KR" altLang="en-US" sz="1500" dirty="0" smtClean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 말씀</a:t>
            </a:r>
            <a:r>
              <a:rPr lang="ko-KR" altLang="en-US" sz="1500" dirty="0" smtClean="0">
                <a:solidFill>
                  <a:srgbClr val="6600FF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 </a:t>
            </a:r>
            <a:r>
              <a:rPr lang="en-US" altLang="ko-KR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(</a:t>
            </a:r>
            <a:r>
              <a:rPr lang="ko-KR" altLang="en-US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신현태 목사</a:t>
            </a:r>
            <a:r>
              <a:rPr lang="en-US" altLang="ko-KR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)</a:t>
            </a:r>
            <a:endParaRPr lang="ko-KR" altLang="en-US" sz="1500" dirty="0">
              <a:solidFill>
                <a:prstClr val="black"/>
              </a:solidFill>
              <a:latin typeface="으뜸체" panose="02030600000101010101" pitchFamily="18" charset="-127"/>
              <a:ea typeface="으뜸체" panose="02030600000101010101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2371783" y="274295"/>
            <a:ext cx="6615914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300" kern="0" dirty="0" smtClean="0">
                <a:solidFill>
                  <a:srgbClr val="6600FF"/>
                </a:solidFill>
                <a:latin typeface="굵은으뜸체" panose="02030600000101010101" pitchFamily="18" charset="-127"/>
                <a:ea typeface="굵은으뜸체" panose="02030600000101010101" pitchFamily="18" charset="-127"/>
              </a:rPr>
              <a:t>날마다 새로운 구원의 노래</a:t>
            </a:r>
            <a:r>
              <a:rPr lang="en-US" altLang="ko-KR" sz="3300" kern="0" dirty="0" smtClean="0">
                <a:solidFill>
                  <a:srgbClr val="000000"/>
                </a:solidFill>
                <a:latin typeface="굵은으뜸체" panose="02030600000101010101" pitchFamily="18" charset="-127"/>
                <a:ea typeface="굵은으뜸체" panose="02030600000101010101" pitchFamily="18" charset="-127"/>
              </a:rPr>
              <a:t>, </a:t>
            </a:r>
            <a:r>
              <a:rPr lang="ko-KR" altLang="en-US" sz="3300" kern="0" dirty="0" smtClean="0">
                <a:solidFill>
                  <a:srgbClr val="000000"/>
                </a:solidFill>
                <a:latin typeface="굵은으뜸체" panose="02030600000101010101" pitchFamily="18" charset="-127"/>
                <a:ea typeface="굵은으뜸체" panose="02030600000101010101" pitchFamily="18" charset="-127"/>
              </a:rPr>
              <a:t>승리의 확신</a:t>
            </a:r>
            <a:endParaRPr kumimoji="0" lang="ko-KR" altLang="en-US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굵은으뜸체" panose="02030600000101010101" pitchFamily="18" charset="-127"/>
              <a:ea typeface="굵은으뜸체" panose="02030600000101010101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3565292" y="763965"/>
            <a:ext cx="4820575" cy="430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8780" indent="-398780" algn="just" fontAlgn="base">
              <a:lnSpc>
                <a:spcPct val="110000"/>
              </a:lnSpc>
            </a:pPr>
            <a:r>
              <a:rPr lang="en-US" altLang="ko-KR" sz="2200" b="1" kern="0" spc="-10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(</a:t>
            </a:r>
            <a:r>
              <a:rPr lang="en-US" altLang="ko-KR" b="1" dirty="0"/>
              <a:t>The Victory Song of Salvation</a:t>
            </a:r>
            <a:r>
              <a:rPr lang="en-US" altLang="ko-KR" b="1" dirty="0" smtClean="0"/>
              <a:t>.</a:t>
            </a:r>
            <a:r>
              <a:rPr lang="en-US" altLang="ko-KR" sz="2200" b="1" kern="0" spc="-10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)</a:t>
            </a:r>
            <a:endParaRPr lang="en-US" altLang="ko-KR" sz="2200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440383" y="1253217"/>
            <a:ext cx="10478714" cy="461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8780" indent="-398780" algn="just" fontAlgn="base">
              <a:lnSpc>
                <a:spcPct val="109000"/>
              </a:lnSpc>
            </a:pPr>
            <a:r>
              <a:rPr lang="en-US" altLang="ko-KR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2) </a:t>
            </a:r>
            <a:r>
              <a:rPr lang="ko-KR" altLang="en-US" sz="2200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용서의 </a:t>
            </a:r>
            <a:r>
              <a:rPr lang="ko-KR" altLang="en-US" sz="2200" b="1" kern="0" dirty="0" smtClean="0">
                <a:solidFill>
                  <a:srgbClr val="6600FF"/>
                </a:solidFill>
                <a:latin typeface="맑은 고딕" panose="020B0503020000020004" pitchFamily="50" charset="-127"/>
              </a:rPr>
              <a:t>기쁨</a:t>
            </a:r>
            <a:r>
              <a:rPr lang="ko-KR" altLang="en-US" sz="2200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 </a:t>
            </a:r>
            <a:r>
              <a:rPr lang="en-US" altLang="ko-KR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;  (</a:t>
            </a:r>
            <a:r>
              <a:rPr lang="ko-KR" altLang="en-US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사</a:t>
            </a:r>
            <a:r>
              <a:rPr lang="en-US" altLang="ko-KR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1:18. </a:t>
            </a:r>
            <a:r>
              <a:rPr lang="ko-KR" altLang="en-US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롬</a:t>
            </a:r>
            <a:r>
              <a:rPr lang="en-US" altLang="ko-KR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8:1-2. </a:t>
            </a:r>
            <a:r>
              <a:rPr lang="ko-KR" altLang="en-US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요한</a:t>
            </a:r>
            <a:r>
              <a:rPr lang="en-US" altLang="ko-KR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1</a:t>
            </a:r>
            <a:r>
              <a:rPr lang="ko-KR" altLang="en-US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서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1:9</a:t>
            </a:r>
            <a:r>
              <a:rPr lang="en-US" altLang="ko-KR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)  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– </a:t>
            </a:r>
            <a:r>
              <a:rPr lang="ko-KR" altLang="en-US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내 마음속 황홀한 기쁨으로 터지는 찬양의 삶</a:t>
            </a:r>
            <a:r>
              <a:rPr lang="en-US" altLang="ko-KR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 </a:t>
            </a:r>
            <a:endParaRPr lang="ko-KR" altLang="en-US" kern="0" dirty="0" smtClean="0">
              <a:solidFill>
                <a:srgbClr val="000000"/>
              </a:solidFill>
              <a:latin typeface="바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435000" y="1811067"/>
            <a:ext cx="10026141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여호와께서 말씀하시되 오라 우리가 서로 변론하자 너희의 </a:t>
            </a:r>
            <a:r>
              <a:rPr lang="ko-KR" altLang="en-US" sz="25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죄가 주홍 같을지라도</a:t>
            </a: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2500" b="1" dirty="0">
                <a:solidFill>
                  <a:srgbClr val="00B05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눈과 같이 희어질 것이요 </a:t>
            </a:r>
            <a:r>
              <a:rPr lang="ko-KR" altLang="en-US" sz="25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진홍 같이 붉을지라도</a:t>
            </a: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2500" b="1" dirty="0">
                <a:solidFill>
                  <a:srgbClr val="00B05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양털 같이 희게 </a:t>
            </a: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되리라</a:t>
            </a:r>
            <a:r>
              <a:rPr lang="en-US" altLang="ko-KR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 (</a:t>
            </a: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사</a:t>
            </a:r>
            <a:r>
              <a:rPr lang="en-US" altLang="ko-KR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1:18)</a:t>
            </a:r>
            <a:endParaRPr lang="ko-KR" altLang="en-US" sz="2500" b="1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440383" y="3274418"/>
            <a:ext cx="10685756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그러므로 이제 </a:t>
            </a:r>
            <a:r>
              <a:rPr lang="ko-KR" altLang="en-US" sz="25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그리스도 예수 안에 있는 자에게는 결코 정죄함이 없</a:t>
            </a: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나니</a:t>
            </a:r>
            <a:r>
              <a:rPr lang="en-US" altLang="ko-KR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이는 그리스도 예수 안에 있는 </a:t>
            </a:r>
            <a:r>
              <a:rPr lang="ko-KR" altLang="en-US" sz="2500" b="1" dirty="0">
                <a:solidFill>
                  <a:srgbClr val="00B05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생명의 </a:t>
            </a:r>
            <a:r>
              <a:rPr lang="ko-KR" altLang="en-US" sz="2500" b="1" dirty="0" smtClean="0">
                <a:solidFill>
                  <a:srgbClr val="00B05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성령의 법</a:t>
            </a:r>
            <a:r>
              <a:rPr lang="ko-KR" altLang="en-US" sz="2500" b="1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이 </a:t>
            </a: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죄와 사망의 법에서 </a:t>
            </a:r>
            <a:r>
              <a:rPr lang="ko-KR" altLang="en-US" sz="2500" b="1" dirty="0">
                <a:solidFill>
                  <a:srgbClr val="00B05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너를 </a:t>
            </a:r>
            <a:r>
              <a:rPr lang="ko-KR" altLang="en-US" sz="2500" b="1" dirty="0" err="1" smtClean="0">
                <a:solidFill>
                  <a:srgbClr val="00B05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해방</a:t>
            </a:r>
            <a:r>
              <a:rPr lang="ko-KR" altLang="en-US" sz="2500" b="1" dirty="0" err="1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하였음이라</a:t>
            </a:r>
            <a:r>
              <a:rPr lang="en-US" altLang="ko-KR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 </a:t>
            </a:r>
            <a:r>
              <a:rPr lang="en-US" altLang="ko-KR" sz="21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21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롬</a:t>
            </a:r>
            <a:r>
              <a:rPr lang="en-US" altLang="ko-KR" sz="21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8:1-2)</a:t>
            </a:r>
            <a:endParaRPr lang="ko-KR" altLang="en-US" sz="2100" b="1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459377" y="4722537"/>
            <a:ext cx="1068871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만일 우리가 </a:t>
            </a:r>
            <a:r>
              <a:rPr lang="ko-KR" altLang="en-US" sz="25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우리 죄를 자백하면 </a:t>
            </a: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그는 미쁘시고 의로우사 </a:t>
            </a:r>
            <a:r>
              <a:rPr lang="ko-KR" altLang="en-US" sz="25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우리 죄를 사하시며 </a:t>
            </a: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우리를 </a:t>
            </a:r>
            <a:r>
              <a:rPr lang="ko-KR" altLang="en-US" sz="2500" b="1" dirty="0">
                <a:solidFill>
                  <a:srgbClr val="00B05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모든 불의에서 깨끗하게 하실 </a:t>
            </a:r>
            <a:r>
              <a:rPr lang="ko-KR" altLang="en-US" sz="2500" b="1" dirty="0" smtClean="0">
                <a:solidFill>
                  <a:srgbClr val="00B05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것이요</a:t>
            </a:r>
            <a:r>
              <a:rPr lang="en-US" altLang="ko-KR" sz="2500" b="1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 </a:t>
            </a:r>
            <a:r>
              <a:rPr lang="ko-KR" altLang="en-US" sz="2500" b="1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만일 </a:t>
            </a: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우리가 범죄하지 아니하였다 하면 하나님을 거짓말하는 이로 만드는 것이니 또한 그의 </a:t>
            </a:r>
            <a:r>
              <a:rPr lang="ko-KR" altLang="en-US" sz="2500" b="1" dirty="0">
                <a:solidFill>
                  <a:srgbClr val="00B05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말씀이 우리 속에 </a:t>
            </a: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있지 아니하니라</a:t>
            </a:r>
            <a:r>
              <a:rPr lang="en-US" altLang="ko-KR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 </a:t>
            </a:r>
            <a:r>
              <a:rPr lang="en-US" altLang="ko-KR" sz="21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21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요한</a:t>
            </a:r>
            <a:r>
              <a:rPr lang="en-US" altLang="ko-KR" sz="21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</a:t>
            </a:r>
            <a:r>
              <a:rPr lang="ko-KR" altLang="en-US" sz="21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서</a:t>
            </a:r>
            <a:r>
              <a:rPr lang="en-US" altLang="ko-KR" sz="21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1:9-10)</a:t>
            </a:r>
            <a:endParaRPr lang="ko-KR" altLang="en-US" sz="2100" b="1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7875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085" y="0"/>
            <a:ext cx="8149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6491661" y="6533385"/>
            <a:ext cx="499207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altLang="ko-KR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          </a:t>
            </a:r>
            <a:r>
              <a:rPr lang="en-US" altLang="ko-KR" sz="1500" b="1" dirty="0" smtClean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2025.11.2. </a:t>
            </a:r>
            <a:r>
              <a:rPr lang="ko-KR" altLang="en-US" sz="1500" dirty="0" smtClean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하이루 </a:t>
            </a:r>
            <a:r>
              <a:rPr lang="ko-KR" altLang="en-US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평안 </a:t>
            </a:r>
            <a:r>
              <a:rPr lang="ko-KR" altLang="en-US" sz="1500" dirty="0" err="1" smtClean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군인교회</a:t>
            </a:r>
            <a:r>
              <a:rPr lang="ko-KR" altLang="en-US" sz="1500" dirty="0" smtClean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 말씀</a:t>
            </a:r>
            <a:r>
              <a:rPr lang="ko-KR" altLang="en-US" sz="1500" dirty="0" smtClean="0">
                <a:solidFill>
                  <a:srgbClr val="6600FF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 </a:t>
            </a:r>
            <a:r>
              <a:rPr lang="en-US" altLang="ko-KR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(</a:t>
            </a:r>
            <a:r>
              <a:rPr lang="ko-KR" altLang="en-US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신현태 목사</a:t>
            </a:r>
            <a:r>
              <a:rPr lang="en-US" altLang="ko-KR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)</a:t>
            </a:r>
            <a:endParaRPr lang="ko-KR" altLang="en-US" sz="1500" dirty="0">
              <a:solidFill>
                <a:prstClr val="black"/>
              </a:solidFill>
              <a:latin typeface="으뜸체" panose="02030600000101010101" pitchFamily="18" charset="-127"/>
              <a:ea typeface="으뜸체" panose="02030600000101010101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2371783" y="274295"/>
            <a:ext cx="6615914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300" kern="0" dirty="0" smtClean="0">
                <a:solidFill>
                  <a:srgbClr val="6600FF"/>
                </a:solidFill>
                <a:latin typeface="굵은으뜸체" panose="02030600000101010101" pitchFamily="18" charset="-127"/>
                <a:ea typeface="굵은으뜸체" panose="02030600000101010101" pitchFamily="18" charset="-127"/>
              </a:rPr>
              <a:t>날마다 새로운 구원의 노래</a:t>
            </a:r>
            <a:r>
              <a:rPr lang="en-US" altLang="ko-KR" sz="3300" kern="0" dirty="0" smtClean="0">
                <a:solidFill>
                  <a:srgbClr val="000000"/>
                </a:solidFill>
                <a:latin typeface="굵은으뜸체" panose="02030600000101010101" pitchFamily="18" charset="-127"/>
                <a:ea typeface="굵은으뜸체" panose="02030600000101010101" pitchFamily="18" charset="-127"/>
              </a:rPr>
              <a:t>, </a:t>
            </a:r>
            <a:r>
              <a:rPr lang="ko-KR" altLang="en-US" sz="3300" kern="0" dirty="0" smtClean="0">
                <a:solidFill>
                  <a:srgbClr val="000000"/>
                </a:solidFill>
                <a:latin typeface="굵은으뜸체" panose="02030600000101010101" pitchFamily="18" charset="-127"/>
                <a:ea typeface="굵은으뜸체" panose="02030600000101010101" pitchFamily="18" charset="-127"/>
              </a:rPr>
              <a:t>승리의 확신</a:t>
            </a:r>
            <a:endParaRPr kumimoji="0" lang="ko-KR" altLang="en-US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굵은으뜸체" panose="02030600000101010101" pitchFamily="18" charset="-127"/>
              <a:ea typeface="굵은으뜸체" panose="02030600000101010101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3565292" y="763965"/>
            <a:ext cx="4820575" cy="430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8780" indent="-398780" algn="just" fontAlgn="base">
              <a:lnSpc>
                <a:spcPct val="110000"/>
              </a:lnSpc>
            </a:pPr>
            <a:r>
              <a:rPr lang="en-US" altLang="ko-KR" sz="2200" b="1" kern="0" spc="-10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(</a:t>
            </a:r>
            <a:r>
              <a:rPr lang="en-US" altLang="ko-KR" b="1" dirty="0"/>
              <a:t>The Victory Song of Salvation</a:t>
            </a:r>
            <a:r>
              <a:rPr lang="en-US" altLang="ko-KR" b="1" dirty="0" smtClean="0"/>
              <a:t>.</a:t>
            </a:r>
            <a:r>
              <a:rPr lang="en-US" altLang="ko-KR" sz="2200" b="1" kern="0" spc="-10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)</a:t>
            </a:r>
            <a:endParaRPr lang="en-US" altLang="ko-KR" sz="2200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405306" y="1401711"/>
            <a:ext cx="10274522" cy="52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8780" indent="-398780" algn="just" fontAlgn="base">
              <a:lnSpc>
                <a:spcPct val="127000"/>
              </a:lnSpc>
            </a:pPr>
            <a:r>
              <a:rPr lang="en-US" altLang="ko-KR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3) </a:t>
            </a:r>
            <a:r>
              <a:rPr lang="ko-KR" altLang="en-US" sz="22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전도의 </a:t>
            </a:r>
            <a:r>
              <a:rPr lang="ko-KR" altLang="en-US" sz="2200" b="1" kern="0" dirty="0">
                <a:solidFill>
                  <a:srgbClr val="6600FF"/>
                </a:solidFill>
                <a:latin typeface="맑은 고딕" panose="020B0503020000020004" pitchFamily="50" charset="-127"/>
              </a:rPr>
              <a:t>열매</a:t>
            </a:r>
            <a:r>
              <a:rPr lang="ko-KR" altLang="en-US" sz="22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 </a:t>
            </a:r>
            <a:r>
              <a:rPr lang="en-US" altLang="ko-KR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;  (</a:t>
            </a:r>
            <a:r>
              <a:rPr lang="ko-KR" altLang="en-US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눅</a:t>
            </a:r>
            <a:r>
              <a:rPr lang="en-US" altLang="ko-KR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19:10. </a:t>
            </a:r>
            <a:r>
              <a:rPr lang="ko-KR" altLang="en-US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롬</a:t>
            </a:r>
            <a:r>
              <a:rPr lang="en-US" altLang="ko-KR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10:14) – </a:t>
            </a:r>
            <a:r>
              <a:rPr lang="ko-KR" altLang="en-US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너희가 회개하고 예수 이름에</a:t>
            </a:r>
            <a:r>
              <a:rPr lang="en-US" altLang="ko-KR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.. </a:t>
            </a:r>
            <a:r>
              <a:rPr lang="ko-KR" altLang="en-US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결단의 </a:t>
            </a:r>
            <a:r>
              <a:rPr lang="ko-KR" altLang="en-US" sz="1600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찬송 </a:t>
            </a:r>
            <a:r>
              <a:rPr lang="en-US" altLang="ko-KR" sz="1600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287</a:t>
            </a:r>
            <a:r>
              <a:rPr lang="ko-KR" altLang="en-US" sz="1600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장</a:t>
            </a:r>
            <a:endParaRPr lang="ko-KR" altLang="en-US" kern="0" dirty="0">
              <a:solidFill>
                <a:srgbClr val="000000"/>
              </a:solidFill>
              <a:latin typeface="바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474897" y="2244298"/>
            <a:ext cx="912942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인자가 온 것은 </a:t>
            </a:r>
            <a:r>
              <a:rPr lang="ko-KR" altLang="en-US" sz="25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잃어버린 자를 찾아 구원하려 </a:t>
            </a: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함이니라</a:t>
            </a:r>
            <a:r>
              <a:rPr lang="en-US" altLang="ko-KR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 (</a:t>
            </a: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눅</a:t>
            </a:r>
            <a:r>
              <a:rPr lang="en-US" altLang="ko-KR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19:10) </a:t>
            </a:r>
            <a:endParaRPr lang="ko-KR" altLang="en-US" sz="2500" b="1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474897" y="3154673"/>
            <a:ext cx="10453505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그런즉 그들이 </a:t>
            </a:r>
            <a:r>
              <a:rPr lang="ko-KR" altLang="en-US" sz="25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믿지 아니하는 이를 어찌 </a:t>
            </a:r>
            <a:r>
              <a:rPr lang="ko-KR" altLang="en-US" sz="2500" b="1" dirty="0" err="1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부르리</a:t>
            </a:r>
            <a:r>
              <a:rPr lang="ko-KR" altLang="en-US" sz="2500" b="1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요</a:t>
            </a: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2500" b="1" dirty="0">
                <a:solidFill>
                  <a:srgbClr val="00B05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듣지도 못한 이를 </a:t>
            </a: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어찌 </a:t>
            </a:r>
            <a:r>
              <a:rPr lang="ko-KR" altLang="en-US" sz="2500" b="1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믿으리요</a:t>
            </a: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전파하는 자가 없이 어찌 </a:t>
            </a:r>
            <a:r>
              <a:rPr lang="ko-KR" altLang="en-US" sz="2500" b="1" dirty="0" err="1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들으리요</a:t>
            </a:r>
            <a:r>
              <a:rPr lang="en-US" altLang="ko-KR" sz="2500" b="1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 </a:t>
            </a:r>
            <a:r>
              <a:rPr lang="ko-KR" altLang="en-US" sz="2500" b="1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보내심을 </a:t>
            </a: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받지 아니하였으면 어찌 </a:t>
            </a:r>
            <a:r>
              <a:rPr lang="ko-KR" altLang="en-US" sz="2500" b="1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전파하리요</a:t>
            </a: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기록된 바 </a:t>
            </a:r>
            <a:r>
              <a:rPr lang="ko-KR" altLang="en-US" sz="2500" b="1" dirty="0" err="1">
                <a:solidFill>
                  <a:srgbClr val="00B05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아름답도다</a:t>
            </a:r>
            <a:r>
              <a:rPr lang="ko-KR" altLang="en-US" sz="2500" b="1" dirty="0">
                <a:solidFill>
                  <a:srgbClr val="00B05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좋은 소식을 전하는 자들의 </a:t>
            </a:r>
            <a:r>
              <a:rPr lang="ko-KR" altLang="en-US" sz="2500" b="1" dirty="0" err="1">
                <a:solidFill>
                  <a:srgbClr val="00B05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발이여</a:t>
            </a:r>
            <a:r>
              <a:rPr lang="ko-KR" altLang="en-US" sz="2500" b="1" dirty="0">
                <a:solidFill>
                  <a:srgbClr val="00B05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함과 </a:t>
            </a:r>
            <a:r>
              <a:rPr lang="ko-KR" altLang="en-US" sz="2500" b="1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같으니라</a:t>
            </a:r>
            <a:r>
              <a:rPr lang="en-US" altLang="ko-KR" sz="2500" b="1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 </a:t>
            </a:r>
            <a:r>
              <a:rPr lang="ko-KR" altLang="en-US" sz="2500" b="1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그러나 </a:t>
            </a: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그들이 다 복음을 순종하지 </a:t>
            </a:r>
            <a:r>
              <a:rPr lang="ko-KR" altLang="en-US" sz="2500" b="1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아니하였도다</a:t>
            </a:r>
            <a:r>
              <a:rPr lang="en-US" altLang="ko-KR" sz="2500" b="1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 </a:t>
            </a:r>
            <a:r>
              <a:rPr lang="ko-KR" altLang="en-US" sz="2500" b="1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그러므로 </a:t>
            </a:r>
            <a:r>
              <a:rPr lang="ko-KR" altLang="en-US" sz="2500" b="1" dirty="0">
                <a:solidFill>
                  <a:srgbClr val="66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믿음은 들음에서</a:t>
            </a: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나며 들음은 </a:t>
            </a:r>
            <a:r>
              <a:rPr lang="ko-KR" altLang="en-US" sz="2500" b="1" dirty="0">
                <a:solidFill>
                  <a:srgbClr val="66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그리스도의 말씀으로 </a:t>
            </a:r>
            <a:r>
              <a:rPr lang="ko-KR" altLang="en-US" sz="2500" b="1" dirty="0" err="1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말미암았느니라</a:t>
            </a:r>
            <a:r>
              <a:rPr lang="en-US" altLang="ko-KR" sz="2500" b="1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 </a:t>
            </a:r>
            <a:r>
              <a:rPr lang="en-US" altLang="ko-KR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롬</a:t>
            </a:r>
            <a:r>
              <a:rPr lang="en-US" altLang="ko-KR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10:14-17)</a:t>
            </a:r>
            <a:endParaRPr lang="ko-KR" altLang="en-US" sz="2500" b="1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2569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085" y="0"/>
            <a:ext cx="8149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7298724" y="6463814"/>
            <a:ext cx="407836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altLang="ko-KR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          </a:t>
            </a:r>
            <a:r>
              <a:rPr lang="ko-KR" altLang="en-US" sz="12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하이루 평안 </a:t>
            </a:r>
            <a:r>
              <a:rPr lang="ko-KR" altLang="en-US" sz="1200" dirty="0" err="1" smtClean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군인교회</a:t>
            </a:r>
            <a:r>
              <a:rPr lang="ko-KR" altLang="en-US" sz="1200" dirty="0" smtClean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 </a:t>
            </a:r>
            <a:r>
              <a:rPr lang="ko-KR" altLang="en-US" sz="1200" dirty="0" err="1" smtClean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말씀후</a:t>
            </a:r>
            <a:r>
              <a:rPr lang="en-US" altLang="ko-KR" sz="1200" dirty="0" smtClean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 </a:t>
            </a:r>
            <a:r>
              <a:rPr lang="ko-KR" altLang="en-US" sz="1200" dirty="0" smtClean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결단 찬양</a:t>
            </a:r>
            <a:r>
              <a:rPr lang="ko-KR" altLang="en-US" sz="1200" dirty="0" smtClean="0">
                <a:solidFill>
                  <a:srgbClr val="6600FF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 </a:t>
            </a:r>
            <a:r>
              <a:rPr lang="en-US" altLang="ko-KR" sz="12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(</a:t>
            </a:r>
            <a:r>
              <a:rPr lang="ko-KR" altLang="en-US" sz="12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신현태 목사</a:t>
            </a:r>
            <a:r>
              <a:rPr lang="en-US" altLang="ko-KR" sz="12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)</a:t>
            </a:r>
            <a:endParaRPr lang="ko-KR" altLang="en-US" sz="1200" dirty="0">
              <a:solidFill>
                <a:prstClr val="black"/>
              </a:solidFill>
              <a:latin typeface="으뜸체" panose="02030600000101010101" pitchFamily="18" charset="-127"/>
              <a:ea typeface="으뜸체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291" y="0"/>
            <a:ext cx="6444446" cy="676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9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085" y="0"/>
            <a:ext cx="8149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4343265" y="6403916"/>
            <a:ext cx="606929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altLang="ko-KR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          </a:t>
            </a:r>
            <a:r>
              <a:rPr lang="en-US" altLang="ko-KR" sz="1500" b="1" dirty="0" smtClean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2025.11.2. </a:t>
            </a:r>
            <a:r>
              <a:rPr lang="ko-KR" altLang="en-US" sz="1500" dirty="0" smtClean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하이루 </a:t>
            </a:r>
            <a:r>
              <a:rPr lang="ko-KR" altLang="en-US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평안 </a:t>
            </a:r>
            <a:r>
              <a:rPr lang="ko-KR" altLang="en-US" sz="1500" dirty="0" err="1" smtClean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군인교회</a:t>
            </a:r>
            <a:r>
              <a:rPr lang="ko-KR" altLang="en-US" sz="1500" dirty="0" smtClean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 말씀 결단 중보기도</a:t>
            </a:r>
            <a:r>
              <a:rPr lang="ko-KR" altLang="en-US" sz="1500" dirty="0" smtClean="0">
                <a:solidFill>
                  <a:srgbClr val="6600FF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 </a:t>
            </a:r>
            <a:r>
              <a:rPr lang="en-US" altLang="ko-KR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(</a:t>
            </a:r>
            <a:r>
              <a:rPr lang="ko-KR" altLang="en-US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신현태 목사</a:t>
            </a:r>
            <a:r>
              <a:rPr lang="en-US" altLang="ko-KR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)</a:t>
            </a:r>
            <a:endParaRPr lang="ko-KR" altLang="en-US" sz="1500" dirty="0">
              <a:solidFill>
                <a:prstClr val="black"/>
              </a:solidFill>
              <a:latin typeface="으뜸체" panose="02030600000101010101" pitchFamily="18" charset="-127"/>
              <a:ea typeface="으뜸체" panose="02030600000101010101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85478" y="173891"/>
            <a:ext cx="10653205" cy="52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8780" indent="-398780" algn="just" fontAlgn="base">
              <a:lnSpc>
                <a:spcPct val="127000"/>
              </a:lnSpc>
            </a:pPr>
            <a:r>
              <a:rPr lang="ko-KR" altLang="en-US" sz="20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◎ </a:t>
            </a:r>
            <a:r>
              <a:rPr lang="ko-KR" altLang="en-US" sz="2000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나라</a:t>
            </a:r>
            <a:r>
              <a:rPr lang="en-US" altLang="ko-KR" sz="2000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. </a:t>
            </a:r>
            <a:r>
              <a:rPr lang="ko-KR" altLang="en-US" sz="2000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전도 중보기도 </a:t>
            </a:r>
            <a:r>
              <a:rPr lang="en-US" altLang="ko-KR" sz="20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– (</a:t>
            </a:r>
            <a:r>
              <a:rPr lang="ko-KR" altLang="en-US" b="1" kern="0" dirty="0" err="1">
                <a:solidFill>
                  <a:srgbClr val="000000"/>
                </a:solidFill>
                <a:latin typeface="맑은 고딕" panose="020B0503020000020004" pitchFamily="50" charset="-127"/>
              </a:rPr>
              <a:t>평안교회</a:t>
            </a:r>
            <a:r>
              <a:rPr lang="ko-KR" altLang="en-US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 기도제목</a:t>
            </a:r>
            <a:r>
              <a:rPr lang="en-US" altLang="ko-KR" sz="20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) </a:t>
            </a:r>
            <a:r>
              <a:rPr lang="ko-KR" altLang="en-US" sz="2000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▎</a:t>
            </a:r>
            <a:r>
              <a:rPr lang="ko-KR" altLang="en-US" sz="2200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찬송</a:t>
            </a:r>
            <a:r>
              <a:rPr lang="ko-KR" altLang="en-US" sz="2000" b="1" kern="0" dirty="0" smtClean="0">
                <a:solidFill>
                  <a:srgbClr val="000000"/>
                </a:solidFill>
                <a:latin typeface="바탕" panose="02030600000101010101" pitchFamily="18" charset="-127"/>
              </a:rPr>
              <a:t> </a:t>
            </a:r>
            <a:r>
              <a:rPr lang="en-US" altLang="ko-KR" sz="20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; 635</a:t>
            </a:r>
            <a:r>
              <a:rPr lang="ko-KR" altLang="en-US" sz="20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장 </a:t>
            </a:r>
            <a:r>
              <a:rPr lang="en-US" altLang="ko-KR" sz="20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(</a:t>
            </a:r>
            <a:r>
              <a:rPr lang="ko-KR" altLang="en-US" sz="20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하늘에 계신 아버지 이름 </a:t>
            </a:r>
            <a:r>
              <a:rPr lang="ko-KR" altLang="en-US" sz="2000" b="1" kern="0" dirty="0" err="1">
                <a:solidFill>
                  <a:srgbClr val="000000"/>
                </a:solidFill>
                <a:latin typeface="맑은 고딕" panose="020B0503020000020004" pitchFamily="50" charset="-127"/>
              </a:rPr>
              <a:t>거룩</a:t>
            </a:r>
            <a:r>
              <a:rPr lang="en-US" altLang="ko-KR" sz="2000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)</a:t>
            </a:r>
            <a:endParaRPr lang="ko-KR" altLang="en-US" sz="2000" kern="0" spc="0" dirty="0" smtClean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52268" y="793656"/>
            <a:ext cx="10502285" cy="943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90500" fontAlgn="base" latinLnBrk="0">
              <a:lnSpc>
                <a:spcPct val="115000"/>
              </a:lnSpc>
            </a:pP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주님</a:t>
            </a:r>
            <a:r>
              <a:rPr lang="en-US" altLang="ko-KR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! </a:t>
            </a: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저희 </a:t>
            </a:r>
            <a:r>
              <a:rPr lang="ko-KR" altLang="en-US" sz="2500" b="1" dirty="0">
                <a:solidFill>
                  <a:srgbClr val="00B05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이 땅의 청년들이 새벽이슬처럼 일어나 </a:t>
            </a: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하나님 자녀로</a:t>
            </a:r>
            <a:r>
              <a:rPr lang="en-US" altLang="ko-KR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왕의 자녀로 </a:t>
            </a:r>
            <a:r>
              <a:rPr lang="ko-KR" altLang="en-US" sz="2500" b="1" dirty="0" smtClean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구원의 확신을 가지고 힘찬 찬양을 </a:t>
            </a:r>
            <a:r>
              <a:rPr lang="ko-KR" altLang="en-US" sz="2500" b="1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드리게 인도하소서</a:t>
            </a:r>
            <a:r>
              <a:rPr lang="en-US" altLang="ko-KR" sz="2500" b="1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!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863155" y="1896925"/>
            <a:ext cx="10348404" cy="1073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90500" lvl="0" fontAlgn="base" latinLnBrk="0">
              <a:lnSpc>
                <a:spcPct val="85000"/>
              </a:lnSpc>
            </a:pP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황홀한 뜨거운 사랑으로</a:t>
            </a:r>
            <a:r>
              <a:rPr lang="en-US" altLang="ko-KR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! </a:t>
            </a: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평생 </a:t>
            </a:r>
            <a:r>
              <a:rPr lang="ko-KR" altLang="en-US" sz="2500" b="1" dirty="0">
                <a:solidFill>
                  <a:srgbClr val="66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영적 청년의 당찬 기백과 집중력으</a:t>
            </a: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로 </a:t>
            </a:r>
            <a:r>
              <a:rPr lang="ko-KR" altLang="en-US" sz="2500" b="1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한멋진</a:t>
            </a: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삶을 살도록</a:t>
            </a:r>
            <a:r>
              <a:rPr lang="en-US" altLang="ko-KR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25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군생활 중에 가장 뜨거운 신앙으로 무장되게</a:t>
            </a:r>
            <a:r>
              <a:rPr lang="en-US" altLang="ko-KR" sz="25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성령님 순간 </a:t>
            </a:r>
            <a:r>
              <a:rPr lang="ko-KR" altLang="en-US" sz="2500" b="1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순간</a:t>
            </a: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도우소서</a:t>
            </a:r>
            <a:r>
              <a:rPr lang="en-US" altLang="ko-KR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! 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863155" y="3053010"/>
            <a:ext cx="10348404" cy="1073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90500" lvl="0" fontAlgn="base" latinLnBrk="0">
              <a:lnSpc>
                <a:spcPct val="85000"/>
              </a:lnSpc>
            </a:pPr>
            <a:r>
              <a:rPr lang="ko-KR" altLang="en-US" sz="2500" b="1" dirty="0">
                <a:solidFill>
                  <a:srgbClr val="66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이 나라와 이 민족을 주님 손에 </a:t>
            </a: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올려 드립니다</a:t>
            </a:r>
            <a:r>
              <a:rPr lang="en-US" altLang="ko-KR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</a:t>
            </a:r>
          </a:p>
          <a:p>
            <a:pPr marR="190500" lvl="0" fontAlgn="base" latinLnBrk="0">
              <a:lnSpc>
                <a:spcPct val="85000"/>
              </a:lnSpc>
            </a:pP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군생활 속에 </a:t>
            </a:r>
            <a:r>
              <a:rPr lang="ko-KR" altLang="en-US" sz="25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분명한 </a:t>
            </a:r>
            <a:r>
              <a:rPr lang="ko-KR" altLang="en-US" sz="2500" b="1" dirty="0" err="1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애국관을</a:t>
            </a:r>
            <a:r>
              <a:rPr lang="ko-KR" altLang="en-US" sz="25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가지고 하나님의 정의와 평화가 이 땅에</a:t>
            </a:r>
            <a:endParaRPr lang="en-US" altLang="ko-KR" sz="2500" b="1" dirty="0">
              <a:solidFill>
                <a:srgbClr val="FF000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marR="190500" lvl="0" fontAlgn="base" latinLnBrk="0">
              <a:lnSpc>
                <a:spcPct val="85000"/>
              </a:lnSpc>
            </a:pP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이루어지도록 </a:t>
            </a:r>
            <a:r>
              <a:rPr lang="ko-KR" altLang="en-US" sz="2500" b="1" dirty="0" err="1">
                <a:solidFill>
                  <a:srgbClr val="66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중보기도할</a:t>
            </a:r>
            <a:r>
              <a:rPr lang="ko-KR" altLang="en-US" sz="2500" b="1" dirty="0">
                <a:solidFill>
                  <a:srgbClr val="66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은혜와 능력을</a:t>
            </a: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베푸소서</a:t>
            </a:r>
            <a:r>
              <a:rPr lang="en-US" altLang="ko-KR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! 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839955" y="4291416"/>
            <a:ext cx="10526910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90500" lvl="0" fontAlgn="base" latinLnBrk="0">
              <a:lnSpc>
                <a:spcPct val="85000"/>
              </a:lnSpc>
            </a:pPr>
            <a:r>
              <a:rPr lang="ko-KR" altLang="en-US" sz="2500" b="1" dirty="0" smtClean="0">
                <a:solidFill>
                  <a:srgbClr val="66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하이루 </a:t>
            </a:r>
            <a:r>
              <a:rPr lang="ko-KR" altLang="en-US" sz="2500" b="1" dirty="0">
                <a:solidFill>
                  <a:srgbClr val="66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평안 </a:t>
            </a:r>
            <a:r>
              <a:rPr lang="ko-KR" altLang="en-US" sz="2500" b="1" dirty="0" err="1">
                <a:solidFill>
                  <a:srgbClr val="66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군인교회</a:t>
            </a:r>
            <a:r>
              <a:rPr lang="ko-KR" altLang="en-US" sz="2500" b="1" dirty="0">
                <a:solidFill>
                  <a:srgbClr val="66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그 이름처럼 </a:t>
            </a:r>
            <a:r>
              <a:rPr lang="ko-KR" altLang="en-US" sz="25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하나님이 이루시는 평안의 은혜를</a:t>
            </a:r>
            <a:endParaRPr lang="en-US" altLang="ko-KR" sz="2500" b="1" dirty="0">
              <a:solidFill>
                <a:srgbClr val="FF000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marR="190500" lvl="0" fontAlgn="base" latinLnBrk="0">
              <a:lnSpc>
                <a:spcPct val="85000"/>
              </a:lnSpc>
            </a:pPr>
            <a:r>
              <a:rPr lang="ko-KR" altLang="en-US" sz="2500" b="1" dirty="0">
                <a:solidFill>
                  <a:srgbClr val="00B05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매순간 기대하며 기도하며 간구합니다</a:t>
            </a:r>
            <a:r>
              <a:rPr lang="en-US" altLang="ko-KR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 </a:t>
            </a:r>
            <a:endParaRPr lang="ko-KR" altLang="en-US" sz="2500" b="1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839955" y="5226349"/>
            <a:ext cx="11423555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90500" lvl="0" fontAlgn="base" latinLnBrk="0">
              <a:lnSpc>
                <a:spcPct val="85000"/>
              </a:lnSpc>
            </a:pPr>
            <a:r>
              <a:rPr lang="ko-KR" altLang="en-US" sz="2500" b="1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오늘 </a:t>
            </a:r>
            <a:r>
              <a:rPr lang="ko-KR" altLang="en-US" sz="2500" b="1" dirty="0" err="1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예배후</a:t>
            </a:r>
            <a:r>
              <a:rPr lang="ko-KR" altLang="en-US" sz="2500" b="1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2500" b="1" dirty="0" smtClean="0">
                <a:solidFill>
                  <a:srgbClr val="66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각 내무반 형제들에게 복음과 사랑의 간식</a:t>
            </a:r>
            <a:r>
              <a:rPr lang="ko-KR" altLang="en-US" sz="2500" b="1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으로 </a:t>
            </a:r>
            <a:r>
              <a:rPr lang="ko-KR" altLang="en-US" sz="2500" b="1" dirty="0" smtClean="0">
                <a:solidFill>
                  <a:srgbClr val="00B05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전도할 때</a:t>
            </a:r>
            <a:endParaRPr lang="en-US" altLang="ko-KR" sz="2500" b="1" dirty="0" smtClean="0">
              <a:solidFill>
                <a:srgbClr val="00B05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marR="190500" lvl="0" fontAlgn="base" latinLnBrk="0">
              <a:lnSpc>
                <a:spcPct val="85000"/>
              </a:lnSpc>
            </a:pPr>
            <a:r>
              <a:rPr lang="ko-KR" altLang="en-US" sz="2500" b="1" dirty="0" smtClean="0">
                <a:solidFill>
                  <a:srgbClr val="00B05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성령님 앞서 </a:t>
            </a:r>
            <a:r>
              <a:rPr lang="ko-KR" altLang="en-US" sz="2500" b="1" dirty="0" err="1" smtClean="0">
                <a:solidFill>
                  <a:srgbClr val="00B05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역사하소서</a:t>
            </a:r>
            <a:r>
              <a:rPr lang="en-US" altLang="ko-KR" sz="2500" b="1" dirty="0" smtClean="0">
                <a:solidFill>
                  <a:srgbClr val="00B05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! </a:t>
            </a: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예수님 이름으로 기도합니다</a:t>
            </a:r>
            <a:r>
              <a:rPr lang="en-US" altLang="ko-KR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 </a:t>
            </a: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아멘</a:t>
            </a:r>
            <a:r>
              <a:rPr lang="en-US" altLang="ko-KR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!</a:t>
            </a:r>
            <a:endParaRPr lang="ko-KR" altLang="en-US" sz="2500" b="1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6779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9" grpId="0"/>
      <p:bldP spid="11" grpId="0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085" y="0"/>
            <a:ext cx="8149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4769393" y="6409098"/>
            <a:ext cx="606929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altLang="ko-KR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          </a:t>
            </a:r>
            <a:r>
              <a:rPr lang="en-US" altLang="ko-KR" sz="1500" b="1" dirty="0" smtClean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2025.11.2. </a:t>
            </a:r>
            <a:r>
              <a:rPr lang="ko-KR" altLang="en-US" sz="1500" dirty="0" smtClean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하이루 </a:t>
            </a:r>
            <a:r>
              <a:rPr lang="ko-KR" altLang="en-US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평안 </a:t>
            </a:r>
            <a:r>
              <a:rPr lang="ko-KR" altLang="en-US" sz="1500" dirty="0" err="1" smtClean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군인교회</a:t>
            </a:r>
            <a:r>
              <a:rPr lang="ko-KR" altLang="en-US" sz="1500" dirty="0" smtClean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 말씀 결단 중보기도</a:t>
            </a:r>
            <a:r>
              <a:rPr lang="ko-KR" altLang="en-US" sz="1500" dirty="0" smtClean="0">
                <a:solidFill>
                  <a:srgbClr val="6600FF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 </a:t>
            </a:r>
            <a:r>
              <a:rPr lang="en-US" altLang="ko-KR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(</a:t>
            </a:r>
            <a:r>
              <a:rPr lang="ko-KR" altLang="en-US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신현태 목사</a:t>
            </a:r>
            <a:r>
              <a:rPr lang="en-US" altLang="ko-KR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)</a:t>
            </a:r>
            <a:endParaRPr lang="ko-KR" altLang="en-US" sz="1500" dirty="0">
              <a:solidFill>
                <a:prstClr val="black"/>
              </a:solidFill>
              <a:latin typeface="으뜸체" panose="02030600000101010101" pitchFamily="18" charset="-127"/>
              <a:ea typeface="으뜸체" panose="02030600000101010101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328472" y="342573"/>
            <a:ext cx="10653205" cy="52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8780" indent="-398780" algn="just" fontAlgn="base">
              <a:lnSpc>
                <a:spcPct val="127000"/>
              </a:lnSpc>
            </a:pPr>
            <a:r>
              <a:rPr lang="ko-KR" altLang="en-US" sz="20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◎ 나라 </a:t>
            </a:r>
            <a:r>
              <a:rPr lang="ko-KR" altLang="en-US" sz="2000" b="1" kern="0">
                <a:solidFill>
                  <a:srgbClr val="000000"/>
                </a:solidFill>
                <a:latin typeface="맑은 고딕" panose="020B0503020000020004" pitchFamily="50" charset="-127"/>
              </a:rPr>
              <a:t>위한 </a:t>
            </a:r>
            <a:r>
              <a:rPr lang="ko-KR" altLang="en-US" sz="2000" b="1" kern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중보기도 </a:t>
            </a:r>
            <a:r>
              <a:rPr lang="en-US" altLang="ko-KR" sz="20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– (</a:t>
            </a:r>
            <a:r>
              <a:rPr lang="ko-KR" altLang="en-US" b="1" kern="0" dirty="0" err="1">
                <a:solidFill>
                  <a:srgbClr val="000000"/>
                </a:solidFill>
                <a:latin typeface="맑은 고딕" panose="020B0503020000020004" pitchFamily="50" charset="-127"/>
              </a:rPr>
              <a:t>평안교회</a:t>
            </a:r>
            <a:r>
              <a:rPr lang="ko-KR" altLang="en-US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 기도제목</a:t>
            </a:r>
            <a:r>
              <a:rPr lang="en-US" altLang="ko-KR" sz="20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) </a:t>
            </a:r>
            <a:r>
              <a:rPr lang="ko-KR" altLang="en-US" sz="2000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▎</a:t>
            </a:r>
            <a:r>
              <a:rPr lang="ko-KR" altLang="en-US" sz="2200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찬송</a:t>
            </a:r>
            <a:r>
              <a:rPr lang="ko-KR" altLang="en-US" sz="2000" b="1" kern="0" dirty="0" smtClean="0">
                <a:solidFill>
                  <a:srgbClr val="000000"/>
                </a:solidFill>
                <a:latin typeface="바탕" panose="02030600000101010101" pitchFamily="18" charset="-127"/>
              </a:rPr>
              <a:t> </a:t>
            </a:r>
            <a:r>
              <a:rPr lang="en-US" altLang="ko-KR" sz="20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; 635</a:t>
            </a:r>
            <a:r>
              <a:rPr lang="ko-KR" altLang="en-US" sz="20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장 </a:t>
            </a:r>
            <a:r>
              <a:rPr lang="en-US" altLang="ko-KR" sz="20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(</a:t>
            </a:r>
            <a:r>
              <a:rPr lang="ko-KR" altLang="en-US" sz="20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하늘에 계신 아버지 이름 </a:t>
            </a:r>
            <a:r>
              <a:rPr lang="ko-KR" altLang="en-US" sz="2000" b="1" kern="0" dirty="0" err="1">
                <a:solidFill>
                  <a:srgbClr val="000000"/>
                </a:solidFill>
                <a:latin typeface="맑은 고딕" panose="020B0503020000020004" pitchFamily="50" charset="-127"/>
              </a:rPr>
              <a:t>거룩</a:t>
            </a:r>
            <a:r>
              <a:rPr lang="en-US" altLang="ko-KR" sz="2000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)</a:t>
            </a:r>
            <a:endParaRPr lang="ko-KR" altLang="en-US" sz="2000" kern="0" spc="0" dirty="0" smtClean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585925" y="1149714"/>
            <a:ext cx="10502285" cy="4689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90500" fontAlgn="base" latinLnBrk="0">
              <a:lnSpc>
                <a:spcPct val="115000"/>
              </a:lnSpc>
            </a:pP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주님</a:t>
            </a:r>
            <a:r>
              <a:rPr lang="en-US" altLang="ko-KR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! </a:t>
            </a: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저희 </a:t>
            </a:r>
            <a:r>
              <a:rPr lang="ko-KR" altLang="en-US" sz="2500" b="1" dirty="0">
                <a:solidFill>
                  <a:srgbClr val="00B05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이 땅의 청년들이 새벽이슬처럼 일어나 </a:t>
            </a: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하나님 자녀로</a:t>
            </a:r>
            <a:r>
              <a:rPr lang="en-US" altLang="ko-KR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왕의 자녀로 </a:t>
            </a:r>
            <a:r>
              <a:rPr lang="ko-KR" altLang="en-US" sz="2500" b="1" dirty="0" smtClean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구원의 확신을 가지고 힘찬 찬양을 </a:t>
            </a:r>
            <a:r>
              <a:rPr lang="ko-KR" altLang="en-US" sz="2500" b="1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드리게 인도하소서</a:t>
            </a:r>
            <a:r>
              <a:rPr lang="en-US" altLang="ko-KR" sz="2500" b="1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!</a:t>
            </a:r>
          </a:p>
          <a:p>
            <a:pPr marR="190500" fontAlgn="base" latinLnBrk="0">
              <a:lnSpc>
                <a:spcPct val="115000"/>
              </a:lnSpc>
            </a:pPr>
            <a:endParaRPr lang="ko-KR" altLang="en-US" sz="2500" b="1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marR="190500" fontAlgn="base" latinLnBrk="0">
              <a:lnSpc>
                <a:spcPct val="85000"/>
              </a:lnSpc>
            </a:pP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황홀한 뜨거운 사랑으로</a:t>
            </a:r>
            <a:r>
              <a:rPr lang="en-US" altLang="ko-KR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! </a:t>
            </a: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평생 </a:t>
            </a:r>
            <a:r>
              <a:rPr lang="ko-KR" altLang="en-US" sz="2500" b="1" dirty="0">
                <a:solidFill>
                  <a:srgbClr val="66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영적 청년의 당찬 기백과 집중력으</a:t>
            </a: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로 </a:t>
            </a:r>
            <a:r>
              <a:rPr lang="ko-KR" altLang="en-US" sz="2500" b="1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한멋진</a:t>
            </a: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삶을 </a:t>
            </a:r>
            <a:r>
              <a:rPr lang="ko-KR" altLang="en-US" sz="2500" b="1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살도록</a:t>
            </a:r>
            <a:r>
              <a:rPr lang="en-US" altLang="ko-KR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2500" b="1" dirty="0" smtClean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군생활 중에 가장 뜨거운 신앙으로 무장되게</a:t>
            </a:r>
            <a:r>
              <a:rPr lang="en-US" altLang="ko-KR" sz="25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2500" b="1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성령님 순간 </a:t>
            </a:r>
            <a:r>
              <a:rPr lang="ko-KR" altLang="en-US" sz="2500" b="1" dirty="0" err="1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순간</a:t>
            </a:r>
            <a:r>
              <a:rPr lang="ko-KR" altLang="en-US" sz="2500" b="1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도우소서</a:t>
            </a:r>
            <a:r>
              <a:rPr lang="en-US" altLang="ko-KR" sz="2500" b="1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! </a:t>
            </a:r>
          </a:p>
          <a:p>
            <a:pPr marR="190500" fontAlgn="base" latinLnBrk="0">
              <a:lnSpc>
                <a:spcPct val="85000"/>
              </a:lnSpc>
            </a:pPr>
            <a:endParaRPr lang="en-US" altLang="ko-KR" sz="2500" b="1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marR="190500" fontAlgn="base" latinLnBrk="0">
              <a:lnSpc>
                <a:spcPct val="85000"/>
              </a:lnSpc>
            </a:pPr>
            <a:r>
              <a:rPr lang="ko-KR" altLang="en-US" sz="2500" b="1" dirty="0" smtClean="0">
                <a:solidFill>
                  <a:srgbClr val="66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이 나라와 이 민족을 주님 손에 </a:t>
            </a:r>
            <a:r>
              <a:rPr lang="ko-KR" altLang="en-US" sz="2500" b="1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올려 드립니다</a:t>
            </a:r>
            <a:r>
              <a:rPr lang="en-US" altLang="ko-KR" sz="2500" b="1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</a:t>
            </a:r>
          </a:p>
          <a:p>
            <a:pPr marR="190500" fontAlgn="base" latinLnBrk="0">
              <a:lnSpc>
                <a:spcPct val="85000"/>
              </a:lnSpc>
            </a:pPr>
            <a:r>
              <a:rPr lang="ko-KR" altLang="en-US" sz="2500" b="1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군생활 속에 </a:t>
            </a:r>
            <a:r>
              <a:rPr lang="ko-KR" altLang="en-US" sz="2500" b="1" dirty="0" smtClean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분명한 </a:t>
            </a:r>
            <a:r>
              <a:rPr lang="ko-KR" altLang="en-US" sz="2500" b="1" dirty="0" err="1" smtClean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애국관을</a:t>
            </a:r>
            <a:r>
              <a:rPr lang="ko-KR" altLang="en-US" sz="2500" b="1" dirty="0" smtClean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가지고 하나님의 정의와 평화가 이 땅에</a:t>
            </a:r>
            <a:endParaRPr lang="en-US" altLang="ko-KR" sz="2500" b="1" dirty="0" smtClean="0">
              <a:solidFill>
                <a:srgbClr val="FF000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marR="190500" fontAlgn="base" latinLnBrk="0">
              <a:lnSpc>
                <a:spcPct val="85000"/>
              </a:lnSpc>
            </a:pPr>
            <a:r>
              <a:rPr lang="ko-KR" altLang="en-US" sz="2500" b="1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이루어지도록 </a:t>
            </a:r>
            <a:r>
              <a:rPr lang="ko-KR" altLang="en-US" sz="2500" b="1" dirty="0" err="1" smtClean="0">
                <a:solidFill>
                  <a:srgbClr val="66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중보기도할</a:t>
            </a:r>
            <a:r>
              <a:rPr lang="ko-KR" altLang="en-US" sz="2500" b="1" dirty="0" smtClean="0">
                <a:solidFill>
                  <a:srgbClr val="66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은혜와 능력을</a:t>
            </a:r>
            <a:r>
              <a:rPr lang="ko-KR" altLang="en-US" sz="2500" b="1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베푸소서</a:t>
            </a:r>
            <a:r>
              <a:rPr lang="en-US" altLang="ko-KR" sz="2500" b="1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! </a:t>
            </a:r>
          </a:p>
          <a:p>
            <a:pPr marR="190500" fontAlgn="base" latinLnBrk="0">
              <a:lnSpc>
                <a:spcPct val="85000"/>
              </a:lnSpc>
            </a:pPr>
            <a:endParaRPr lang="en-US" altLang="ko-KR" sz="2500" b="1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marR="190500" fontAlgn="base" latinLnBrk="0">
              <a:lnSpc>
                <a:spcPct val="85000"/>
              </a:lnSpc>
            </a:pPr>
            <a:r>
              <a:rPr lang="ko-KR" altLang="en-US" sz="2500" b="1" dirty="0" smtClean="0">
                <a:solidFill>
                  <a:srgbClr val="66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하이루 평안 </a:t>
            </a:r>
            <a:r>
              <a:rPr lang="ko-KR" altLang="en-US" sz="2500" b="1" dirty="0" err="1" smtClean="0">
                <a:solidFill>
                  <a:srgbClr val="66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군인교회</a:t>
            </a:r>
            <a:r>
              <a:rPr lang="ko-KR" altLang="en-US" sz="2500" b="1" dirty="0" smtClean="0">
                <a:solidFill>
                  <a:srgbClr val="66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2500" b="1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그 이름처럼 </a:t>
            </a:r>
            <a:r>
              <a:rPr lang="ko-KR" altLang="en-US" sz="2500" b="1" dirty="0" smtClean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하나님이 이루시는 평안의 은혜를</a:t>
            </a:r>
            <a:endParaRPr lang="en-US" altLang="ko-KR" sz="2500" b="1" dirty="0" smtClean="0">
              <a:solidFill>
                <a:srgbClr val="FF000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marR="190500" fontAlgn="base" latinLnBrk="0">
              <a:lnSpc>
                <a:spcPct val="85000"/>
              </a:lnSpc>
            </a:pPr>
            <a:r>
              <a:rPr lang="ko-KR" altLang="en-US" sz="2500" b="1" dirty="0" smtClean="0">
                <a:solidFill>
                  <a:srgbClr val="00B05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매순간 기대하며 기도하며 간구합니다</a:t>
            </a:r>
            <a:r>
              <a:rPr lang="en-US" altLang="ko-KR" sz="2500" b="1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 </a:t>
            </a:r>
            <a:r>
              <a:rPr lang="ko-KR" altLang="en-US" sz="2500" b="1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예수님 이름으로 기도합니다</a:t>
            </a:r>
            <a:r>
              <a:rPr lang="en-US" altLang="ko-KR" sz="2500" b="1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 </a:t>
            </a:r>
            <a:r>
              <a:rPr lang="ko-KR" altLang="en-US" sz="2500" b="1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아멘</a:t>
            </a:r>
            <a:r>
              <a:rPr lang="en-US" altLang="ko-KR" sz="2500" b="1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!</a:t>
            </a:r>
            <a:endParaRPr lang="ko-KR" altLang="en-US" sz="2500" b="1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6610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085" y="0"/>
            <a:ext cx="8149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6587024" y="6411626"/>
            <a:ext cx="447750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altLang="ko-KR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          </a:t>
            </a:r>
            <a:r>
              <a:rPr lang="ko-KR" altLang="en-US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하이루 평안 </a:t>
            </a:r>
            <a:r>
              <a:rPr lang="ko-KR" altLang="en-US" sz="1500" dirty="0" err="1" smtClean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군인교회</a:t>
            </a:r>
            <a:r>
              <a:rPr lang="ko-KR" altLang="en-US" sz="1500" dirty="0" smtClean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 결단의 찬양</a:t>
            </a:r>
            <a:r>
              <a:rPr lang="ko-KR" altLang="en-US" sz="1500" dirty="0" smtClean="0">
                <a:solidFill>
                  <a:srgbClr val="6600FF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 </a:t>
            </a:r>
            <a:r>
              <a:rPr lang="en-US" altLang="ko-KR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(</a:t>
            </a:r>
            <a:r>
              <a:rPr lang="ko-KR" altLang="en-US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신현태 목사</a:t>
            </a:r>
            <a:r>
              <a:rPr lang="en-US" altLang="ko-KR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)</a:t>
            </a:r>
            <a:endParaRPr lang="ko-KR" altLang="en-US" sz="1500" dirty="0">
              <a:solidFill>
                <a:prstClr val="black"/>
              </a:solidFill>
              <a:latin typeface="으뜸체" panose="02030600000101010101" pitchFamily="18" charset="-127"/>
              <a:ea typeface="으뜸체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423" y="67661"/>
            <a:ext cx="5672468" cy="666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38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085" y="0"/>
            <a:ext cx="8149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6587024" y="6411626"/>
            <a:ext cx="447750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altLang="ko-KR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          </a:t>
            </a:r>
            <a:r>
              <a:rPr lang="ko-KR" altLang="en-US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하이루 평안 </a:t>
            </a:r>
            <a:r>
              <a:rPr lang="ko-KR" altLang="en-US" sz="1500" dirty="0" err="1" smtClean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군인교회</a:t>
            </a:r>
            <a:r>
              <a:rPr lang="ko-KR" altLang="en-US" sz="1500" dirty="0" smtClean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 결단의 찬양</a:t>
            </a:r>
            <a:r>
              <a:rPr lang="ko-KR" altLang="en-US" sz="1500" dirty="0" smtClean="0">
                <a:solidFill>
                  <a:srgbClr val="6600FF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 </a:t>
            </a:r>
            <a:r>
              <a:rPr lang="en-US" altLang="ko-KR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(</a:t>
            </a:r>
            <a:r>
              <a:rPr lang="ko-KR" altLang="en-US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신현태 목사</a:t>
            </a:r>
            <a:r>
              <a:rPr lang="en-US" altLang="ko-KR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)</a:t>
            </a:r>
            <a:endParaRPr lang="ko-KR" altLang="en-US" sz="1500" dirty="0">
              <a:solidFill>
                <a:prstClr val="black"/>
              </a:solidFill>
              <a:latin typeface="으뜸체" panose="02030600000101010101" pitchFamily="18" charset="-127"/>
              <a:ea typeface="으뜸체" panose="02030600000101010101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753650" y="449099"/>
            <a:ext cx="4928060" cy="48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8780" indent="-398780" algn="just" fontAlgn="base">
              <a:lnSpc>
                <a:spcPct val="127000"/>
              </a:lnSpc>
            </a:pPr>
            <a:r>
              <a:rPr lang="ko-KR" altLang="en-US" sz="20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◎ </a:t>
            </a:r>
            <a:r>
              <a:rPr lang="ko-KR" altLang="en-US" sz="2000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축  도 </a:t>
            </a:r>
            <a:r>
              <a:rPr lang="en-US" altLang="ko-KR" sz="20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 </a:t>
            </a:r>
            <a:r>
              <a:rPr lang="en-US" altLang="ko-KR" sz="2000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- </a:t>
            </a:r>
            <a:r>
              <a:rPr lang="ko-KR" altLang="en-US" sz="2000" b="1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신현태 목사</a:t>
            </a:r>
            <a:endParaRPr lang="ko-KR" altLang="en-US" sz="2000" kern="0" spc="0" dirty="0" smtClean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390270" y="1259280"/>
            <a:ext cx="8943338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500" b="1" dirty="0">
                <a:solidFill>
                  <a:srgbClr val="66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주 예수 그리스도의 </a:t>
            </a:r>
            <a:r>
              <a:rPr lang="ko-KR" altLang="en-US" sz="2500" b="1" dirty="0" smtClean="0">
                <a:solidFill>
                  <a:srgbClr val="66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은혜</a:t>
            </a:r>
            <a:r>
              <a:rPr lang="ko-KR" altLang="en-US" sz="2500" b="1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와 </a:t>
            </a:r>
            <a:r>
              <a:rPr lang="ko-KR" altLang="en-US" sz="2500" b="1" dirty="0" smtClean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하나님의 사랑</a:t>
            </a:r>
            <a:r>
              <a:rPr lang="ko-KR" altLang="en-US" sz="2500" b="1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과 </a:t>
            </a:r>
            <a:endParaRPr lang="en-US" altLang="ko-KR" sz="2500" b="1" dirty="0" smtClean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r>
              <a:rPr lang="ko-KR" altLang="en-US" sz="2500" b="1" dirty="0" smtClean="0">
                <a:solidFill>
                  <a:srgbClr val="00B05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성령의 교통</a:t>
            </a:r>
            <a:r>
              <a:rPr lang="en-US" altLang="ko-KR" sz="2500" b="1" dirty="0" smtClean="0">
                <a:solidFill>
                  <a:srgbClr val="00B05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2500" b="1" dirty="0" smtClean="0">
                <a:solidFill>
                  <a:srgbClr val="00B05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사귐</a:t>
            </a:r>
            <a:r>
              <a:rPr lang="en-US" altLang="ko-KR" sz="2500" b="1" dirty="0" smtClean="0">
                <a:solidFill>
                  <a:srgbClr val="00B05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  <a:r>
              <a:rPr lang="ko-KR" altLang="en-US" sz="2500" b="1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하심이 </a:t>
            </a:r>
            <a:r>
              <a:rPr lang="en-US" altLang="ko-KR" sz="2500" b="1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2500" b="1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너희 </a:t>
            </a: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무리와 함께 있을지어다</a:t>
            </a:r>
            <a:r>
              <a:rPr lang="en-US" altLang="ko-KR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 </a:t>
            </a:r>
            <a:endParaRPr lang="en-US" altLang="ko-KR" sz="2500" b="1" dirty="0" smtClean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r>
              <a:rPr lang="en-US" altLang="ko-KR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2500" b="1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                                   (</a:t>
            </a:r>
            <a:r>
              <a:rPr lang="ko-KR" altLang="en-US" sz="2500" b="1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고후</a:t>
            </a:r>
            <a:r>
              <a:rPr lang="en-US" altLang="ko-KR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13:13)</a:t>
            </a:r>
            <a:endParaRPr lang="ko-KR" altLang="en-US" sz="2500" b="1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1390270" y="2909337"/>
            <a:ext cx="883680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500" b="1" dirty="0" smtClean="0">
                <a:solidFill>
                  <a:srgbClr val="66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주 예수 그리스도의 은혜</a:t>
            </a:r>
            <a:r>
              <a:rPr lang="ko-KR" altLang="en-US" sz="2500" b="1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와 </a:t>
            </a:r>
            <a:r>
              <a:rPr lang="ko-KR" altLang="en-US" sz="25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하나님의 사랑 </a:t>
            </a:r>
            <a:r>
              <a:rPr lang="ko-KR" altLang="en-US" sz="2500" b="1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과 </a:t>
            </a:r>
            <a:r>
              <a:rPr lang="ko-KR" altLang="en-US" sz="2500" b="1" dirty="0">
                <a:solidFill>
                  <a:srgbClr val="00B05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성령님의 </a:t>
            </a:r>
            <a:r>
              <a:rPr lang="ko-KR" altLang="en-US" sz="2500" b="1" dirty="0" smtClean="0">
                <a:solidFill>
                  <a:srgbClr val="00B05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사귐</a:t>
            </a:r>
            <a:r>
              <a:rPr lang="ko-KR" altLang="en-US" sz="2500" b="1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이 </a:t>
            </a:r>
            <a:endParaRPr lang="en-US" altLang="ko-KR" sz="2500" b="1" dirty="0" smtClean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r>
              <a:rPr lang="ko-KR" altLang="en-US" sz="2500" b="1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여러분과 </a:t>
            </a: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함께 하기를 기도합니다</a:t>
            </a:r>
            <a:r>
              <a:rPr lang="en-US" altLang="ko-KR" sz="2500" b="1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 (</a:t>
            </a:r>
            <a:r>
              <a:rPr lang="ko-KR" altLang="en-US" sz="2500" b="1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현대어 성경</a:t>
            </a:r>
            <a:r>
              <a:rPr lang="en-US" altLang="ko-KR" sz="2500" b="1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 </a:t>
            </a:r>
            <a:r>
              <a:rPr lang="ko-KR" altLang="en-US" sz="2500" b="1" dirty="0" err="1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고후</a:t>
            </a:r>
            <a:r>
              <a:rPr lang="en-US" altLang="ko-KR" sz="2500" b="1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13:13)</a:t>
            </a:r>
            <a:endParaRPr lang="ko-KR" altLang="en-US" sz="2500" b="1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4747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그림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285" y="50801"/>
            <a:ext cx="850900" cy="96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7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085" y="0"/>
            <a:ext cx="8149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1255184" y="230718"/>
            <a:ext cx="5723467" cy="51244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32405" indent="-105408" defTabSz="914377">
              <a:lnSpc>
                <a:spcPct val="91000"/>
              </a:lnSpc>
              <a:defRPr/>
            </a:pPr>
            <a:r>
              <a:rPr lang="ko-KR" altLang="en-US" sz="30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의탁의 기도 </a:t>
            </a:r>
            <a:r>
              <a:rPr lang="ko-KR" altLang="en-US" sz="1400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사를르</a:t>
            </a:r>
            <a:r>
              <a:rPr lang="ko-KR" altLang="en-US" sz="14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드 </a:t>
            </a:r>
            <a:r>
              <a:rPr lang="ko-KR" altLang="en-US" sz="1400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푸코</a:t>
            </a:r>
            <a:r>
              <a:rPr lang="en-US" altLang="ko-KR" sz="14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14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선교사</a:t>
            </a:r>
            <a:r>
              <a:rPr lang="en-US" altLang="ko-KR" sz="14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순교자</a:t>
            </a:r>
            <a:r>
              <a:rPr lang="en-US" altLang="ko-KR" sz="14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.1858-1916)</a:t>
            </a:r>
            <a:endParaRPr lang="ko-KR" altLang="en-US" sz="1400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451355" y="654051"/>
            <a:ext cx="3445174" cy="3023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914377">
              <a:lnSpc>
                <a:spcPct val="91000"/>
              </a:lnSpc>
              <a:defRPr/>
            </a:pPr>
            <a:r>
              <a:rPr lang="en-US" altLang="ko-KR" sz="1500" b="1" kern="0" dirty="0">
                <a:solidFill>
                  <a:srgbClr val="000000"/>
                </a:solidFill>
                <a:latin typeface="한컴 솔잎 M"/>
                <a:ea typeface="한컴 솔잎 M"/>
              </a:rPr>
              <a:t>(Prayer of Abandonment of Blessed)</a:t>
            </a:r>
            <a:r>
              <a:rPr lang="en-US" altLang="ko-KR" sz="1500" b="1" kern="0" dirty="0">
                <a:solidFill>
                  <a:srgbClr val="000000"/>
                </a:solidFill>
                <a:latin typeface="바탕" panose="02030600000101010101" pitchFamily="18" charset="-127"/>
                <a:ea typeface="한컴 솔잎 M"/>
              </a:rPr>
              <a:t> </a:t>
            </a:r>
            <a:endParaRPr lang="en-US" altLang="ko-KR" sz="1500" b="1" kern="0" dirty="0">
              <a:solidFill>
                <a:srgbClr val="000000"/>
              </a:solidFill>
              <a:latin typeface="바탕" panose="02030600000101010101" pitchFamily="18" charset="-127"/>
              <a:ea typeface="맑은 고딕" panose="020B0503020000020004" pitchFamily="50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535518" y="1104900"/>
            <a:ext cx="4480983" cy="13042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914377">
              <a:lnSpc>
                <a:spcPct val="105000"/>
              </a:lnSpc>
              <a:defRPr/>
            </a:pP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아버지 </a:t>
            </a:r>
          </a:p>
          <a:p>
            <a:pPr algn="just" defTabSz="914377">
              <a:lnSpc>
                <a:spcPct val="105000"/>
              </a:lnSpc>
              <a:defRPr/>
            </a:pPr>
            <a:r>
              <a:rPr lang="ko-KR" altLang="en-US" sz="25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이 몸을 당신께 </a:t>
            </a:r>
            <a:r>
              <a:rPr lang="ko-KR" altLang="en-US" sz="2500" b="1" dirty="0" err="1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바치오니</a:t>
            </a:r>
            <a:r>
              <a:rPr lang="ko-KR" altLang="en-US" sz="25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endParaRPr lang="en-US" altLang="ko-KR" sz="2500" b="1" dirty="0">
              <a:solidFill>
                <a:srgbClr val="FF000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just" defTabSz="914377">
              <a:lnSpc>
                <a:spcPct val="105000"/>
              </a:lnSpc>
              <a:defRPr/>
            </a:pP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좋으실 대로 하십시오</a:t>
            </a:r>
            <a:r>
              <a:rPr lang="en-US" altLang="ko-KR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  <a:endParaRPr lang="ko-KR" altLang="en-US" sz="2500" b="1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535517" y="2544234"/>
            <a:ext cx="6096000" cy="12811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914377">
              <a:lnSpc>
                <a:spcPct val="105000"/>
              </a:lnSpc>
              <a:defRPr/>
            </a:pP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저를 </a:t>
            </a:r>
            <a:r>
              <a:rPr lang="ko-KR" altLang="en-US" sz="25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어떻게 하시든지 감사드릴 뿐 </a:t>
            </a:r>
            <a:endParaRPr lang="en-US" altLang="ko-KR" sz="2500" b="1" dirty="0">
              <a:solidFill>
                <a:srgbClr val="FF000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just" defTabSz="914377">
              <a:lnSpc>
                <a:spcPct val="105000"/>
              </a:lnSpc>
              <a:defRPr/>
            </a:pP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저는 </a:t>
            </a:r>
            <a:r>
              <a:rPr lang="ko-KR" altLang="en-US" sz="2500" b="1" dirty="0">
                <a:solidFill>
                  <a:srgbClr val="00B05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무엇에나 준비되어 </a:t>
            </a: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있고 </a:t>
            </a:r>
          </a:p>
          <a:p>
            <a:pPr algn="just" defTabSz="914377">
              <a:lnSpc>
                <a:spcPct val="99000"/>
              </a:lnSpc>
              <a:defRPr/>
            </a:pPr>
            <a:r>
              <a:rPr lang="ko-KR" altLang="en-US" sz="2500" b="1" dirty="0">
                <a:solidFill>
                  <a:srgbClr val="66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무엇이나 받아들이겠습니다</a:t>
            </a:r>
            <a:r>
              <a:rPr lang="en-US" altLang="ko-KR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 </a:t>
            </a:r>
            <a:endParaRPr lang="ko-KR" altLang="en-US" sz="2500" b="1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556685" y="3909485"/>
            <a:ext cx="5141383" cy="90024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914377">
              <a:lnSpc>
                <a:spcPct val="105000"/>
              </a:lnSpc>
              <a:defRPr/>
            </a:pPr>
            <a:r>
              <a:rPr lang="ko-KR" altLang="en-US" sz="2500" b="1" dirty="0">
                <a:solidFill>
                  <a:srgbClr val="00B05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아버지의 뜻이</a:t>
            </a: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endParaRPr lang="en-US" altLang="ko-KR" sz="2500" b="1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just" defTabSz="914377">
              <a:lnSpc>
                <a:spcPct val="105000"/>
              </a:lnSpc>
              <a:defRPr/>
            </a:pPr>
            <a:r>
              <a:rPr lang="ko-KR" altLang="en-US" sz="25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저와 </a:t>
            </a:r>
            <a:r>
              <a:rPr lang="ko-KR" altLang="en-US" sz="2500" b="1" dirty="0">
                <a:solidFill>
                  <a:srgbClr val="66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모든 피조물 위에 </a:t>
            </a:r>
            <a:r>
              <a:rPr lang="ko-KR" altLang="en-US" sz="25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이루어진다면</a:t>
            </a:r>
            <a:endParaRPr lang="en-US" altLang="ko-KR" sz="2500" b="1" dirty="0">
              <a:solidFill>
                <a:srgbClr val="FF000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556684" y="4940301"/>
            <a:ext cx="4459816" cy="90024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914377">
              <a:lnSpc>
                <a:spcPct val="105000"/>
              </a:lnSpc>
              <a:defRPr/>
            </a:pP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이 밖에 다른 것은 </a:t>
            </a:r>
            <a:endParaRPr lang="en-US" altLang="ko-KR" sz="2500" b="1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just" defTabSz="914377">
              <a:lnSpc>
                <a:spcPct val="105000"/>
              </a:lnSpc>
              <a:defRPr/>
            </a:pPr>
            <a:r>
              <a:rPr lang="ko-KR" altLang="en-US" sz="25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아무것도 바라지 않습니다</a:t>
            </a:r>
            <a:r>
              <a:rPr lang="en-US" altLang="ko-KR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 </a:t>
            </a:r>
            <a:endParaRPr lang="ko-KR" altLang="en-US" sz="2500" b="1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5712885" y="941918"/>
            <a:ext cx="3033183" cy="90024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914377">
              <a:lnSpc>
                <a:spcPct val="105000"/>
              </a:lnSpc>
              <a:defRPr/>
            </a:pPr>
            <a:r>
              <a:rPr lang="ko-KR" altLang="en-US" sz="2500" b="1" dirty="0">
                <a:solidFill>
                  <a:srgbClr val="00B05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제 영혼을 당신 손에 </a:t>
            </a:r>
          </a:p>
          <a:p>
            <a:pPr algn="just" defTabSz="914377">
              <a:lnSpc>
                <a:spcPct val="105000"/>
              </a:lnSpc>
              <a:defRPr/>
            </a:pPr>
            <a:r>
              <a:rPr lang="ko-KR" altLang="en-US" sz="2500" b="1" dirty="0">
                <a:solidFill>
                  <a:srgbClr val="66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도로 드립니다</a:t>
            </a:r>
            <a:r>
              <a:rPr lang="en-US" altLang="ko-KR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 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5698067" y="1932518"/>
            <a:ext cx="3727451" cy="13042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914377">
              <a:lnSpc>
                <a:spcPct val="105000"/>
              </a:lnSpc>
              <a:defRPr/>
            </a:pPr>
            <a:r>
              <a:rPr lang="ko-KR" altLang="en-US" sz="25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당신을 </a:t>
            </a:r>
            <a:r>
              <a:rPr lang="ko-KR" altLang="en-US" sz="2500" b="1" dirty="0" err="1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사랑하옵기에</a:t>
            </a:r>
            <a:r>
              <a:rPr lang="ko-KR" altLang="en-US" sz="25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endParaRPr lang="en-US" altLang="ko-KR" sz="2500" b="1" dirty="0">
              <a:solidFill>
                <a:srgbClr val="FF000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just" defTabSz="914377">
              <a:lnSpc>
                <a:spcPct val="105000"/>
              </a:lnSpc>
              <a:defRPr/>
            </a:pPr>
            <a:r>
              <a:rPr lang="ko-KR" altLang="en-US" sz="2500" b="1" dirty="0">
                <a:solidFill>
                  <a:srgbClr val="00B05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이 마음의 사랑을 다하여 </a:t>
            </a:r>
            <a:endParaRPr lang="en-US" altLang="ko-KR" sz="2500" b="1" dirty="0">
              <a:solidFill>
                <a:srgbClr val="00B05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just" defTabSz="914377">
              <a:lnSpc>
                <a:spcPct val="105000"/>
              </a:lnSpc>
              <a:defRPr/>
            </a:pPr>
            <a:r>
              <a:rPr lang="ko-KR" altLang="en-US" sz="2500" b="1" dirty="0">
                <a:solidFill>
                  <a:srgbClr val="66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제 영혼을 </a:t>
            </a:r>
            <a:r>
              <a:rPr lang="ko-KR" altLang="en-US" sz="2500" b="1" dirty="0" err="1">
                <a:solidFill>
                  <a:srgbClr val="66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바치옵니다</a:t>
            </a:r>
            <a:r>
              <a:rPr lang="en-US" altLang="ko-KR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 </a:t>
            </a:r>
            <a:endParaRPr lang="ko-KR" altLang="en-US" sz="2500" b="1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5698067" y="3242734"/>
            <a:ext cx="4366684" cy="90024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914377">
              <a:lnSpc>
                <a:spcPct val="105000"/>
              </a:lnSpc>
              <a:defRPr/>
            </a:pPr>
            <a:r>
              <a:rPr lang="ko-KR" altLang="en-US" sz="2500" b="1" dirty="0">
                <a:solidFill>
                  <a:srgbClr val="00B05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하나님은 내 아버지이시기에 </a:t>
            </a:r>
            <a:endParaRPr lang="en-US" altLang="ko-KR" sz="2500" b="1" dirty="0">
              <a:solidFill>
                <a:srgbClr val="00B05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just" defTabSz="914377">
              <a:lnSpc>
                <a:spcPct val="105000"/>
              </a:lnSpc>
              <a:defRPr/>
            </a:pPr>
            <a:r>
              <a:rPr lang="ko-KR" altLang="en-US" sz="25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끝없이 믿으며</a:t>
            </a:r>
            <a:endParaRPr lang="en-US" altLang="ko-KR" sz="2500" b="1" dirty="0">
              <a:solidFill>
                <a:srgbClr val="FF000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649384" y="4144434"/>
            <a:ext cx="6096000" cy="13042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914377">
              <a:lnSpc>
                <a:spcPct val="105000"/>
              </a:lnSpc>
              <a:defRPr/>
            </a:pPr>
            <a:r>
              <a:rPr lang="ko-KR" altLang="en-US" sz="2500" b="1" dirty="0">
                <a:solidFill>
                  <a:srgbClr val="66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남김없이 이 몸을 드리고 </a:t>
            </a:r>
            <a:endParaRPr lang="en-US" altLang="ko-KR" sz="2500" b="1" dirty="0">
              <a:solidFill>
                <a:srgbClr val="6600FF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just" defTabSz="914377">
              <a:lnSpc>
                <a:spcPct val="105000"/>
              </a:lnSpc>
              <a:defRPr/>
            </a:pPr>
            <a:r>
              <a:rPr lang="ko-KR" altLang="en-US" sz="25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당신 손에 맡기는 것이</a:t>
            </a:r>
            <a:endParaRPr lang="en-US" altLang="ko-KR" sz="2500" b="1" dirty="0">
              <a:solidFill>
                <a:srgbClr val="FF000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just" defTabSz="914377">
              <a:lnSpc>
                <a:spcPct val="105000"/>
              </a:lnSpc>
              <a:defRPr/>
            </a:pPr>
            <a:r>
              <a:rPr lang="ko-KR" altLang="en-US" sz="2500" b="1" dirty="0">
                <a:solidFill>
                  <a:srgbClr val="00B05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어쩔 수 없는 저의 사랑입니다</a:t>
            </a:r>
            <a:r>
              <a:rPr lang="en-US" altLang="ko-KR" sz="2500" b="1" dirty="0">
                <a:solidFill>
                  <a:srgbClr val="00B05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 </a:t>
            </a:r>
            <a:endParaRPr lang="ko-KR" altLang="en-US" sz="2500" b="1" dirty="0">
              <a:solidFill>
                <a:srgbClr val="00B05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679963" y="5488517"/>
            <a:ext cx="5298245" cy="4962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914377">
              <a:lnSpc>
                <a:spcPct val="105000"/>
              </a:lnSpc>
              <a:defRPr/>
            </a:pPr>
            <a:r>
              <a:rPr lang="ko-KR" altLang="en-US" sz="25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예수님 이름으로 </a:t>
            </a: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기도 드립니다</a:t>
            </a:r>
            <a:r>
              <a:rPr lang="en-US" altLang="ko-KR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 </a:t>
            </a: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아멘</a:t>
            </a:r>
            <a:r>
              <a:rPr lang="en-US" altLang="ko-KR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!</a:t>
            </a:r>
            <a:endParaRPr lang="ko-KR" altLang="en-US" sz="2500" b="1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7905751" y="6472767"/>
            <a:ext cx="349967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altLang="ko-KR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          </a:t>
            </a:r>
            <a:r>
              <a:rPr lang="ko-KR" altLang="en-US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하이루 평안 </a:t>
            </a:r>
            <a:r>
              <a:rPr lang="ko-KR" altLang="en-US" sz="1500" b="1" dirty="0" err="1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군인교회</a:t>
            </a:r>
            <a:r>
              <a:rPr lang="ko-KR" altLang="en-US" sz="1500" b="1" dirty="0">
                <a:solidFill>
                  <a:srgbClr val="6600FF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 </a:t>
            </a:r>
            <a:r>
              <a:rPr lang="en-US" altLang="ko-KR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(</a:t>
            </a:r>
            <a:r>
              <a:rPr lang="ko-KR" altLang="en-US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신현태 목사</a:t>
            </a:r>
            <a:r>
              <a:rPr lang="en-US" altLang="ko-KR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)</a:t>
            </a:r>
            <a:endParaRPr lang="ko-KR" altLang="en-US" sz="1500" dirty="0">
              <a:solidFill>
                <a:prstClr val="black"/>
              </a:solidFill>
              <a:latin typeface="으뜸체" panose="02030600000101010101" pitchFamily="18" charset="-127"/>
              <a:ea typeface="으뜸체" panose="02030600000101010101" pitchFamily="18" charset="-127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88803" y="90529"/>
            <a:ext cx="1968339" cy="203031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9" name="직사각형 18"/>
          <p:cNvSpPr/>
          <p:nvPr/>
        </p:nvSpPr>
        <p:spPr>
          <a:xfrm>
            <a:off x="7006167" y="366184"/>
            <a:ext cx="2582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ko-KR" altLang="en-US" b="1" dirty="0">
                <a:solidFill>
                  <a:srgbClr val="66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삶의 현장 </a:t>
            </a:r>
            <a:r>
              <a:rPr lang="ko-KR" altLang="en-US" b="1" dirty="0" err="1">
                <a:solidFill>
                  <a:srgbClr val="66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파송의</a:t>
            </a:r>
            <a:r>
              <a:rPr lang="ko-KR" altLang="en-US" b="1" dirty="0">
                <a:solidFill>
                  <a:srgbClr val="66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기도</a:t>
            </a:r>
            <a:r>
              <a:rPr lang="en-US" altLang="ko-KR" b="1" dirty="0">
                <a:solidFill>
                  <a:srgbClr val="66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!</a:t>
            </a:r>
            <a:endParaRPr lang="ko-KR" altLang="en-US" dirty="0">
              <a:solidFill>
                <a:srgbClr val="6600FF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1602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085" y="0"/>
            <a:ext cx="8149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195" y="0"/>
            <a:ext cx="62353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61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0152" y="0"/>
            <a:ext cx="83184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18" y="889001"/>
            <a:ext cx="10756900" cy="2910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18" y="4502151"/>
            <a:ext cx="10858500" cy="1722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2863851" y="105833"/>
            <a:ext cx="265329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ko-KR" altLang="en-US" sz="3500" b="1" kern="0" dirty="0">
                <a:solidFill>
                  <a:srgbClr val="66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굵은으뜸체" panose="02030600000101010101" pitchFamily="18" charset="-127"/>
                <a:ea typeface="굵은으뜸체" panose="02030600000101010101" pitchFamily="18" charset="-127"/>
              </a:rPr>
              <a:t>나의 </a:t>
            </a:r>
            <a:r>
              <a:rPr lang="ko-KR" altLang="en-US" sz="35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굵은으뜸체" panose="02030600000101010101" pitchFamily="18" charset="-127"/>
                <a:ea typeface="굵은으뜸체" panose="02030600000101010101" pitchFamily="18" charset="-127"/>
              </a:rPr>
              <a:t>꿈</a:t>
            </a:r>
            <a:r>
              <a:rPr lang="ko-KR" altLang="en-US" sz="3500" b="1" kern="0" dirty="0">
                <a:solidFill>
                  <a:srgbClr val="66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굵은으뜸체" panose="02030600000101010101" pitchFamily="18" charset="-127"/>
                <a:ea typeface="굵은으뜸체" panose="02030600000101010101" pitchFamily="18" charset="-127"/>
              </a:rPr>
              <a:t>과 소망</a:t>
            </a:r>
            <a:endParaRPr lang="ko-KR" altLang="en-US" sz="3500" kern="0" dirty="0">
              <a:solidFill>
                <a:sysClr val="windowText" lastClr="000000"/>
              </a:solidFill>
              <a:latin typeface="굵은으뜸체" panose="02030600000101010101" pitchFamily="18" charset="-127"/>
              <a:ea typeface="굵은으뜸체" panose="02030600000101010101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5746751" y="105833"/>
            <a:ext cx="247696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altLang="ko-KR" sz="3500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굵은으뜸체" panose="02030600000101010101" pitchFamily="18" charset="-127"/>
                <a:ea typeface="굵은으뜸체" panose="02030600000101010101" pitchFamily="18" charset="-127"/>
              </a:rPr>
              <a:t>= </a:t>
            </a:r>
            <a:r>
              <a:rPr lang="ko-KR" altLang="en-US" sz="3500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굵은으뜸체" panose="02030600000101010101" pitchFamily="18" charset="-127"/>
                <a:ea typeface="굵은으뜸체" panose="02030600000101010101" pitchFamily="18" charset="-127"/>
              </a:rPr>
              <a:t>하나님의 꿈</a:t>
            </a:r>
            <a:endParaRPr lang="ko-KR" altLang="en-US" sz="3500" kern="0" dirty="0">
              <a:solidFill>
                <a:srgbClr val="00B050"/>
              </a:solidFill>
              <a:latin typeface="굵은으뜸체" panose="02030600000101010101" pitchFamily="18" charset="-127"/>
              <a:ea typeface="굵은으뜸체" panose="02030600000101010101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2332567" y="3996267"/>
            <a:ext cx="230063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ko-KR" altLang="en-US" sz="35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굵은으뜸체" panose="02030600000101010101" pitchFamily="18" charset="-127"/>
                <a:ea typeface="굵은으뜸체" panose="02030600000101010101" pitchFamily="18" charset="-127"/>
              </a:rPr>
              <a:t>자유</a:t>
            </a:r>
            <a:r>
              <a:rPr lang="ko-KR" altLang="en-US" sz="3500" b="1" kern="0" dirty="0" err="1">
                <a:solidFill>
                  <a:srgbClr val="66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굵은으뜸체" panose="02030600000101010101" pitchFamily="18" charset="-127"/>
                <a:ea typeface="굵은으뜸체" panose="02030600000101010101" pitchFamily="18" charset="-127"/>
              </a:rPr>
              <a:t>함</a:t>
            </a:r>
            <a:r>
              <a:rPr lang="ko-KR" altLang="en-US" sz="3500" b="1" kern="0" dirty="0">
                <a:solidFill>
                  <a:srgbClr val="66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굵은으뜸체" panose="02030600000101010101" pitchFamily="18" charset="-127"/>
                <a:ea typeface="굵은으뜸체" panose="02030600000101010101" pitchFamily="18" charset="-127"/>
              </a:rPr>
              <a:t> 누림 </a:t>
            </a:r>
            <a:endParaRPr lang="ko-KR" altLang="en-US" sz="3500" kern="0" dirty="0">
              <a:solidFill>
                <a:sysClr val="windowText" lastClr="000000"/>
              </a:solidFill>
              <a:latin typeface="굵은으뜸체" panose="02030600000101010101" pitchFamily="18" charset="-127"/>
              <a:ea typeface="굵은으뜸체" panose="02030600000101010101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4633385" y="3996267"/>
            <a:ext cx="5298245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altLang="ko-KR" sz="3500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굵은으뜸체" panose="02030600000101010101" pitchFamily="18" charset="-127"/>
                <a:ea typeface="굵은으뜸체" panose="02030600000101010101" pitchFamily="18" charset="-127"/>
              </a:rPr>
              <a:t>= </a:t>
            </a:r>
            <a:r>
              <a:rPr lang="ko-KR" altLang="en-US" sz="3500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굵은으뜸체" panose="02030600000101010101" pitchFamily="18" charset="-127"/>
                <a:ea typeface="굵은으뜸체" panose="02030600000101010101" pitchFamily="18" charset="-127"/>
              </a:rPr>
              <a:t>매순간 하나님과 </a:t>
            </a:r>
            <a:r>
              <a:rPr lang="ko-KR" altLang="en-US" sz="3500" b="1" kern="0" dirty="0">
                <a:solidFill>
                  <a:srgbClr val="66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굵은으뜸체" panose="02030600000101010101" pitchFamily="18" charset="-127"/>
                <a:ea typeface="굵은으뜸체" panose="02030600000101010101" pitchFamily="18" charset="-127"/>
              </a:rPr>
              <a:t>동행</a:t>
            </a:r>
            <a:r>
              <a:rPr lang="ko-KR" altLang="en-US" sz="3500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굵은으뜸체" panose="02030600000101010101" pitchFamily="18" charset="-127"/>
                <a:ea typeface="굵은으뜸체" panose="02030600000101010101" pitchFamily="18" charset="-127"/>
              </a:rPr>
              <a:t>과 </a:t>
            </a:r>
            <a:r>
              <a:rPr lang="ko-KR" altLang="en-US" sz="3500" b="1" kern="0" dirty="0">
                <a:solidFill>
                  <a:srgbClr val="66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굵은으뜸체" panose="02030600000101010101" pitchFamily="18" charset="-127"/>
                <a:ea typeface="굵은으뜸체" panose="02030600000101010101" pitchFamily="18" charset="-127"/>
              </a:rPr>
              <a:t>위탁</a:t>
            </a:r>
            <a:endParaRPr lang="ko-KR" altLang="en-US" sz="3500" kern="0" dirty="0">
              <a:solidFill>
                <a:srgbClr val="6600FF"/>
              </a:solidFill>
              <a:latin typeface="굵은으뜸체" panose="02030600000101010101" pitchFamily="18" charset="-127"/>
              <a:ea typeface="굵은으뜸체" panose="02030600000101010101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8136467" y="6479118"/>
            <a:ext cx="27815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ko-KR" altLang="en-US" sz="1400" kern="0" dirty="0">
                <a:solidFill>
                  <a:srgbClr val="000000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매일 묵상 고백의 찬미 </a:t>
            </a:r>
            <a:r>
              <a:rPr lang="en-US" altLang="ko-KR" sz="1400" kern="0" dirty="0">
                <a:solidFill>
                  <a:srgbClr val="000000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/ </a:t>
            </a:r>
            <a:r>
              <a:rPr lang="ko-KR" altLang="en-US" sz="1400" kern="0" dirty="0">
                <a:solidFill>
                  <a:srgbClr val="000000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신현태 목사 </a:t>
            </a:r>
            <a:endParaRPr lang="ko-KR" altLang="en-US" sz="1400" dirty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839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085" y="0"/>
            <a:ext cx="8149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6587024" y="6481569"/>
            <a:ext cx="447750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altLang="ko-KR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          </a:t>
            </a:r>
            <a:r>
              <a:rPr lang="ko-KR" altLang="en-US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하이루 평안 </a:t>
            </a:r>
            <a:r>
              <a:rPr lang="ko-KR" altLang="en-US" sz="1500" dirty="0" err="1" smtClean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군인교회</a:t>
            </a:r>
            <a:r>
              <a:rPr lang="ko-KR" altLang="en-US" sz="1500" dirty="0" smtClean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 결단의 찬양</a:t>
            </a:r>
            <a:r>
              <a:rPr lang="ko-KR" altLang="en-US" sz="1500" dirty="0" smtClean="0">
                <a:solidFill>
                  <a:srgbClr val="6600FF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 </a:t>
            </a:r>
            <a:r>
              <a:rPr lang="en-US" altLang="ko-KR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(</a:t>
            </a:r>
            <a:r>
              <a:rPr lang="ko-KR" altLang="en-US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신현태 목사</a:t>
            </a:r>
            <a:r>
              <a:rPr lang="en-US" altLang="ko-KR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)</a:t>
            </a:r>
            <a:endParaRPr lang="ko-KR" altLang="en-US" sz="1500" dirty="0">
              <a:solidFill>
                <a:prstClr val="black"/>
              </a:solidFill>
              <a:latin typeface="으뜸체" panose="02030600000101010101" pitchFamily="18" charset="-127"/>
              <a:ea typeface="으뜸체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32" y="1089178"/>
            <a:ext cx="10677900" cy="5258356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1292504" y="248637"/>
            <a:ext cx="8648521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ko-KR" altLang="en-US" sz="3500" b="1" kern="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굵은으뜸체" panose="02030600000101010101" pitchFamily="18" charset="-127"/>
                <a:ea typeface="굵은으뜸체" panose="02030600000101010101" pitchFamily="18" charset="-127"/>
              </a:rPr>
              <a:t>살아 계신 주 </a:t>
            </a:r>
            <a:r>
              <a:rPr lang="ko-KR" altLang="en-US" sz="35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굵은으뜸체" panose="02030600000101010101" pitchFamily="18" charset="-127"/>
                <a:ea typeface="굵은으뜸체" panose="02030600000101010101" pitchFamily="18" charset="-127"/>
              </a:rPr>
              <a:t>나의 참된 소망 </a:t>
            </a:r>
            <a:r>
              <a:rPr lang="ko-KR" altLang="en-US" sz="35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굵은으뜸체" panose="02030600000101010101" pitchFamily="18" charset="-127"/>
                <a:ea typeface="굵은으뜸체" panose="02030600000101010101" pitchFamily="18" charset="-127"/>
              </a:rPr>
              <a:t>걱정 근심 전혀 없네</a:t>
            </a:r>
            <a:r>
              <a:rPr lang="en-US" altLang="ko-KR" sz="3500" b="1" kern="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굵은으뜸체" panose="02030600000101010101" pitchFamily="18" charset="-127"/>
                <a:ea typeface="굵은으뜸체" panose="02030600000101010101" pitchFamily="18" charset="-127"/>
              </a:rPr>
              <a:t>.</a:t>
            </a:r>
            <a:endParaRPr lang="ko-KR" altLang="en-US" sz="3500" kern="0" dirty="0">
              <a:latin typeface="굵은으뜸체" panose="02030600000101010101" pitchFamily="18" charset="-127"/>
              <a:ea typeface="굵은으뜸체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2215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5561" y="0"/>
            <a:ext cx="76643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413" y="4214242"/>
            <a:ext cx="2994148" cy="264375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직사각형 5"/>
          <p:cNvSpPr/>
          <p:nvPr/>
        </p:nvSpPr>
        <p:spPr>
          <a:xfrm>
            <a:off x="3962400" y="987794"/>
            <a:ext cx="6761826" cy="2452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90500" fontAlgn="base">
              <a:lnSpc>
                <a:spcPct val="142000"/>
              </a:lnSpc>
            </a:pPr>
            <a:r>
              <a:rPr lang="ko-KR" altLang="en-US" kern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“ 예배는 끝났습니다</a:t>
            </a:r>
            <a:r>
              <a:rPr lang="en-US" altLang="ko-KR" kern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. </a:t>
            </a:r>
            <a:r>
              <a:rPr lang="ko-KR" altLang="en-US" kern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들숨 날숨 </a:t>
            </a:r>
            <a:r>
              <a:rPr lang="ko-KR" altLang="en-US" kern="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예수이름</a:t>
            </a:r>
            <a:r>
              <a:rPr lang="ko-KR" altLang="en-US" kern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 부르며</a:t>
            </a:r>
            <a:endParaRPr lang="en-US" altLang="ko-KR" kern="0" dirty="0" smtClean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prstClr val="white"/>
              </a:solidFill>
              <a:effectLst>
                <a:glow rad="139700">
                  <a:srgbClr val="000000">
                    <a:satMod val="175000"/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휴먼둥근헤드라인" pitchFamily="18" charset="-127"/>
              <a:ea typeface="휴먼둥근헤드라인" pitchFamily="18" charset="-127"/>
            </a:endParaRPr>
          </a:p>
          <a:p>
            <a:pPr marR="190500" fontAlgn="base">
              <a:lnSpc>
                <a:spcPct val="142000"/>
              </a:lnSpc>
            </a:pPr>
            <a:r>
              <a:rPr lang="en-US" altLang="ko-KR" kern="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 </a:t>
            </a:r>
            <a:r>
              <a:rPr lang="en-US" altLang="ko-KR" kern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  </a:t>
            </a:r>
            <a:r>
              <a:rPr lang="ko-KR" altLang="en-US" kern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삶의 자리</a:t>
            </a:r>
            <a:r>
              <a:rPr lang="en-US" altLang="ko-KR" kern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.. </a:t>
            </a:r>
            <a:r>
              <a:rPr lang="ko-KR" altLang="en-US" kern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근무지에서 삶의 </a:t>
            </a:r>
            <a:r>
              <a:rPr lang="ko-KR" altLang="en-US" kern="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예배자로</a:t>
            </a:r>
            <a:endParaRPr lang="en-US" altLang="ko-KR" kern="0" dirty="0" smtClean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prstClr val="white"/>
              </a:solidFill>
              <a:effectLst>
                <a:glow rad="139700">
                  <a:srgbClr val="000000">
                    <a:satMod val="175000"/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휴먼둥근헤드라인" pitchFamily="18" charset="-127"/>
              <a:ea typeface="휴먼둥근헤드라인" pitchFamily="18" charset="-127"/>
            </a:endParaRPr>
          </a:p>
          <a:p>
            <a:pPr marR="190500" fontAlgn="base">
              <a:lnSpc>
                <a:spcPct val="142000"/>
              </a:lnSpc>
            </a:pPr>
            <a:r>
              <a:rPr lang="en-US" altLang="ko-KR" kern="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 </a:t>
            </a:r>
            <a:r>
              <a:rPr lang="en-US" altLang="ko-KR" kern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  </a:t>
            </a:r>
            <a:r>
              <a:rPr lang="ko-KR" altLang="en-US" kern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주님만 바라보며 </a:t>
            </a:r>
            <a:r>
              <a:rPr lang="ko-KR" altLang="en-US" kern="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예배자로</a:t>
            </a:r>
            <a:r>
              <a:rPr lang="ko-KR" altLang="en-US" kern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 살아 갑시다</a:t>
            </a:r>
            <a:r>
              <a:rPr lang="en-US" altLang="ko-KR" kern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. “ </a:t>
            </a:r>
          </a:p>
          <a:p>
            <a:pPr marR="190500" fontAlgn="base">
              <a:lnSpc>
                <a:spcPct val="142000"/>
              </a:lnSpc>
            </a:pPr>
            <a:endParaRPr lang="en-US" altLang="ko-KR" kern="0" dirty="0" smtClean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prstClr val="white"/>
              </a:solidFill>
              <a:effectLst>
                <a:glow rad="139700">
                  <a:srgbClr val="000000">
                    <a:satMod val="175000"/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휴먼둥근헤드라인" pitchFamily="18" charset="-127"/>
              <a:ea typeface="휴먼둥근헤드라인" pitchFamily="18" charset="-127"/>
            </a:endParaRPr>
          </a:p>
          <a:p>
            <a:pPr marR="190500" fontAlgn="base">
              <a:lnSpc>
                <a:spcPct val="142000"/>
              </a:lnSpc>
            </a:pPr>
            <a:r>
              <a:rPr lang="ko-KR" altLang="en-US" kern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 </a:t>
            </a:r>
            <a:r>
              <a:rPr lang="en-US" altLang="ko-KR" kern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“ </a:t>
            </a:r>
            <a:r>
              <a:rPr lang="ko-KR" altLang="en-US" kern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매일 </a:t>
            </a:r>
            <a:r>
              <a:rPr lang="ko-KR" altLang="en-US" kern="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모든 순간 호흡으로 예수 기도로 </a:t>
            </a:r>
            <a:endParaRPr lang="en-US" altLang="ko-KR" kern="0" dirty="0" smtClean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prstClr val="white"/>
              </a:solidFill>
              <a:effectLst>
                <a:glow rad="139700">
                  <a:srgbClr val="000000">
                    <a:satMod val="175000"/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휴먼둥근헤드라인" pitchFamily="18" charset="-127"/>
              <a:ea typeface="휴먼둥근헤드라인" pitchFamily="18" charset="-127"/>
            </a:endParaRPr>
          </a:p>
          <a:p>
            <a:pPr marR="190500" fontAlgn="base">
              <a:lnSpc>
                <a:spcPct val="142000"/>
              </a:lnSpc>
            </a:pPr>
            <a:r>
              <a:rPr lang="en-US" altLang="ko-KR" kern="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 </a:t>
            </a:r>
            <a:r>
              <a:rPr lang="en-US" altLang="ko-KR" kern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   </a:t>
            </a:r>
            <a:r>
              <a:rPr lang="ko-KR" altLang="en-US" kern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하나님의 </a:t>
            </a:r>
            <a:r>
              <a:rPr lang="ko-KR" altLang="en-US" kern="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자녀답게 삶의 </a:t>
            </a:r>
            <a:r>
              <a:rPr lang="ko-KR" altLang="en-US" kern="0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예배자로</a:t>
            </a:r>
            <a:r>
              <a:rPr lang="ko-KR" altLang="en-US" kern="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 살아갑시다</a:t>
            </a:r>
            <a:r>
              <a:rPr lang="en-US" altLang="ko-KR" kern="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!!</a:t>
            </a:r>
            <a:r>
              <a:rPr lang="ko-KR" altLang="en-US" kern="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 “</a:t>
            </a:r>
          </a:p>
        </p:txBody>
      </p:sp>
    </p:spTree>
    <p:extLst>
      <p:ext uri="{BB962C8B-B14F-4D97-AF65-F5344CB8AC3E}">
        <p14:creationId xmlns:p14="http://schemas.microsoft.com/office/powerpoint/2010/main" val="64131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5561" y="0"/>
            <a:ext cx="76643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413" y="4214242"/>
            <a:ext cx="2994148" cy="2643758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67810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4198" y="0"/>
            <a:ext cx="12588535" cy="68580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647" y="4208016"/>
            <a:ext cx="2789348" cy="275651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그림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4337" y="0"/>
            <a:ext cx="677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4536205" y="6449601"/>
            <a:ext cx="23903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kern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- </a:t>
            </a:r>
            <a:r>
              <a:rPr lang="ko-KR" altLang="en-US" sz="1400" kern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영월 제</a:t>
            </a:r>
            <a:r>
              <a:rPr lang="en-US" altLang="ko-KR" sz="1400" kern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2 </a:t>
            </a:r>
            <a:r>
              <a:rPr lang="ko-KR" altLang="en-US" sz="1400" kern="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생태수도원</a:t>
            </a:r>
            <a:r>
              <a:rPr lang="ko-KR" altLang="en-US" sz="1400" kern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 </a:t>
            </a:r>
            <a:r>
              <a:rPr lang="en-US" altLang="ko-KR" sz="1400" kern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- 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42125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3355" y="-106531"/>
            <a:ext cx="12588535" cy="763923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647" y="4208016"/>
            <a:ext cx="2789348" cy="275651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그림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4337" y="0"/>
            <a:ext cx="677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4536205" y="6449601"/>
            <a:ext cx="23903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kern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- </a:t>
            </a:r>
            <a:r>
              <a:rPr lang="ko-KR" altLang="en-US" sz="1400" kern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영월 제</a:t>
            </a:r>
            <a:r>
              <a:rPr lang="en-US" altLang="ko-KR" sz="1400" kern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2 </a:t>
            </a:r>
            <a:r>
              <a:rPr lang="ko-KR" altLang="en-US" sz="1400" kern="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생태수도원</a:t>
            </a:r>
            <a:r>
              <a:rPr lang="ko-KR" altLang="en-US" sz="1400" kern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 </a:t>
            </a:r>
            <a:r>
              <a:rPr lang="en-US" altLang="ko-KR" sz="1400" kern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- </a:t>
            </a:r>
            <a:endParaRPr lang="ko-KR" altLang="en-US" sz="1400" dirty="0"/>
          </a:p>
        </p:txBody>
      </p:sp>
      <p:sp>
        <p:nvSpPr>
          <p:cNvPr id="6" name="직사각형 5"/>
          <p:cNvSpPr/>
          <p:nvPr/>
        </p:nvSpPr>
        <p:spPr>
          <a:xfrm>
            <a:off x="3145655" y="90588"/>
            <a:ext cx="29799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1400" kern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  </a:t>
            </a:r>
            <a:r>
              <a:rPr lang="en-US" altLang="ko-KR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* </a:t>
            </a:r>
            <a:r>
              <a:rPr lang="ko-KR" altLang="en-US" sz="1400" kern="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복음삼덕</a:t>
            </a:r>
            <a:r>
              <a:rPr lang="en-US" altLang="ko-KR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(</a:t>
            </a:r>
            <a:r>
              <a:rPr lang="ko-KR" altLang="en-US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福音三德</a:t>
            </a:r>
            <a:r>
              <a:rPr lang="en-US" altLang="ko-KR" sz="1500" dirty="0" smtClean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) </a:t>
            </a:r>
            <a:r>
              <a:rPr lang="en-US" altLang="ko-KR" sz="1500" b="1" dirty="0" smtClean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*</a:t>
            </a:r>
            <a:endParaRPr lang="en-US" altLang="ko-KR" sz="1500" dirty="0">
              <a:solidFill>
                <a:prstClr val="black"/>
              </a:solidFill>
              <a:latin typeface="으뜸체" panose="02030600000101010101" pitchFamily="18" charset="-127"/>
              <a:ea typeface="으뜸체" panose="02030600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r>
              <a:rPr lang="ko-KR" altLang="en-US" sz="1400" kern="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청빈</a:t>
            </a:r>
            <a:r>
              <a:rPr lang="en-US" altLang="ko-KR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(</a:t>
            </a:r>
            <a:r>
              <a:rPr lang="ko-KR" altLang="en-US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淸貧</a:t>
            </a:r>
            <a:r>
              <a:rPr lang="en-US" altLang="ko-KR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)</a:t>
            </a:r>
            <a:r>
              <a:rPr lang="en-US" altLang="ko-KR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 ; </a:t>
            </a:r>
            <a:r>
              <a:rPr lang="ko-KR" altLang="en-US" sz="1400" kern="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주만 바라보며</a:t>
            </a:r>
          </a:p>
          <a:p>
            <a:pPr algn="just" fontAlgn="base">
              <a:lnSpc>
                <a:spcPct val="160000"/>
              </a:lnSpc>
            </a:pPr>
            <a:r>
              <a:rPr lang="ko-KR" altLang="en-US" sz="1400" kern="0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거룩</a:t>
            </a:r>
            <a:r>
              <a:rPr lang="en-US" altLang="ko-KR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(</a:t>
            </a:r>
            <a:r>
              <a:rPr lang="ko-KR" altLang="en-US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純潔</a:t>
            </a:r>
            <a:r>
              <a:rPr lang="en-US" altLang="ko-KR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)</a:t>
            </a:r>
            <a:r>
              <a:rPr lang="en-US" altLang="ko-KR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 ;</a:t>
            </a:r>
            <a:r>
              <a:rPr lang="en-US" altLang="ko-KR" sz="1400" kern="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 </a:t>
            </a:r>
            <a:r>
              <a:rPr lang="ko-KR" altLang="en-US" sz="1400" kern="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맑고 깨끗하게</a:t>
            </a:r>
          </a:p>
          <a:p>
            <a:pPr algn="just" fontAlgn="base">
              <a:lnSpc>
                <a:spcPct val="160000"/>
              </a:lnSpc>
            </a:pPr>
            <a:r>
              <a:rPr lang="ko-KR" altLang="en-US" sz="1400" kern="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순명</a:t>
            </a:r>
            <a:r>
              <a:rPr lang="en-US" altLang="ko-KR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(</a:t>
            </a:r>
            <a:r>
              <a:rPr lang="ko-KR" altLang="en-US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順命</a:t>
            </a:r>
            <a:r>
              <a:rPr lang="en-US" altLang="ko-KR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)</a:t>
            </a:r>
            <a:r>
              <a:rPr lang="en-US" altLang="ko-KR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 ;</a:t>
            </a:r>
            <a:r>
              <a:rPr lang="en-US" altLang="ko-KR" sz="1400" kern="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 </a:t>
            </a:r>
            <a:r>
              <a:rPr lang="ko-KR" altLang="en-US" sz="1400" kern="0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주뜻</a:t>
            </a:r>
            <a:r>
              <a:rPr lang="ko-KR" altLang="en-US" sz="1400" kern="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 이루기만</a:t>
            </a:r>
            <a:r>
              <a:rPr lang="en-US" altLang="ko-KR" sz="1400" kern="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!</a:t>
            </a:r>
            <a:endParaRPr lang="ko-KR" altLang="en-US" sz="1400" kern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prstClr val="white"/>
              </a:solidFill>
              <a:effectLst>
                <a:glow rad="139700">
                  <a:srgbClr val="000000">
                    <a:satMod val="175000"/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휴먼둥근헤드라인" pitchFamily="18" charset="-127"/>
              <a:ea typeface="휴먼둥근헤드라인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3899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3355" y="-106531"/>
            <a:ext cx="12588535" cy="6964531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647" y="4208016"/>
            <a:ext cx="2789348" cy="275651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그림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4337" y="0"/>
            <a:ext cx="677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4536205" y="6449601"/>
            <a:ext cx="23903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kern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- </a:t>
            </a:r>
            <a:r>
              <a:rPr lang="ko-KR" altLang="en-US" sz="1400" kern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영월 제</a:t>
            </a:r>
            <a:r>
              <a:rPr lang="en-US" altLang="ko-KR" sz="1400" kern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2 </a:t>
            </a:r>
            <a:r>
              <a:rPr lang="ko-KR" altLang="en-US" sz="1400" kern="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생태수도원</a:t>
            </a:r>
            <a:r>
              <a:rPr lang="ko-KR" altLang="en-US" sz="1400" kern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 </a:t>
            </a:r>
            <a:r>
              <a:rPr lang="en-US" altLang="ko-KR" sz="1400" kern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- </a:t>
            </a:r>
            <a:endParaRPr lang="ko-KR" altLang="en-US" sz="1400" dirty="0"/>
          </a:p>
        </p:txBody>
      </p:sp>
      <p:sp>
        <p:nvSpPr>
          <p:cNvPr id="6" name="직사각형 5"/>
          <p:cNvSpPr/>
          <p:nvPr/>
        </p:nvSpPr>
        <p:spPr>
          <a:xfrm>
            <a:off x="3465251" y="179365"/>
            <a:ext cx="26780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1400" kern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  </a:t>
            </a:r>
            <a:r>
              <a:rPr lang="en-US" altLang="ko-KR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* </a:t>
            </a:r>
            <a:r>
              <a:rPr lang="ko-KR" altLang="en-US" sz="1500" b="1" dirty="0" err="1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복음삼덕</a:t>
            </a:r>
            <a:r>
              <a:rPr lang="en-US" altLang="ko-KR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(</a:t>
            </a:r>
            <a:r>
              <a:rPr lang="ko-KR" altLang="en-US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福音三德</a:t>
            </a:r>
            <a:r>
              <a:rPr lang="en-US" altLang="ko-KR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) *</a:t>
            </a:r>
          </a:p>
          <a:p>
            <a:pPr algn="just" fontAlgn="base">
              <a:lnSpc>
                <a:spcPct val="160000"/>
              </a:lnSpc>
            </a:pPr>
            <a:r>
              <a:rPr lang="ko-KR" altLang="en-US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청빈</a:t>
            </a:r>
            <a:r>
              <a:rPr lang="en-US" altLang="ko-KR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(</a:t>
            </a:r>
            <a:r>
              <a:rPr lang="ko-KR" altLang="en-US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淸貧</a:t>
            </a:r>
            <a:r>
              <a:rPr lang="en-US" altLang="ko-KR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) ; </a:t>
            </a:r>
            <a:r>
              <a:rPr lang="ko-KR" altLang="en-US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주만 바라보며</a:t>
            </a:r>
          </a:p>
          <a:p>
            <a:pPr algn="just" fontAlgn="base">
              <a:lnSpc>
                <a:spcPct val="160000"/>
              </a:lnSpc>
            </a:pPr>
            <a:r>
              <a:rPr lang="ko-KR" altLang="en-US" sz="1500" b="1" dirty="0" err="1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거룩</a:t>
            </a:r>
            <a:r>
              <a:rPr lang="en-US" altLang="ko-KR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(</a:t>
            </a:r>
            <a:r>
              <a:rPr lang="ko-KR" altLang="en-US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純潔</a:t>
            </a:r>
            <a:r>
              <a:rPr lang="en-US" altLang="ko-KR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) ; </a:t>
            </a:r>
            <a:r>
              <a:rPr lang="ko-KR" altLang="en-US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맑고 깨끗하게</a:t>
            </a:r>
          </a:p>
          <a:p>
            <a:pPr algn="just" fontAlgn="base">
              <a:lnSpc>
                <a:spcPct val="160000"/>
              </a:lnSpc>
            </a:pPr>
            <a:r>
              <a:rPr lang="ko-KR" altLang="en-US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순명</a:t>
            </a:r>
            <a:r>
              <a:rPr lang="en-US" altLang="ko-KR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(</a:t>
            </a:r>
            <a:r>
              <a:rPr lang="ko-KR" altLang="en-US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順命</a:t>
            </a:r>
            <a:r>
              <a:rPr lang="en-US" altLang="ko-KR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) ; </a:t>
            </a:r>
            <a:r>
              <a:rPr lang="ko-KR" altLang="en-US" sz="1500" b="1" dirty="0" err="1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주뜻</a:t>
            </a:r>
            <a:r>
              <a:rPr lang="ko-KR" altLang="en-US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 이루기만</a:t>
            </a:r>
            <a:r>
              <a:rPr lang="en-US" altLang="ko-KR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!</a:t>
            </a:r>
            <a:endParaRPr lang="ko-KR" altLang="en-US" sz="1500" b="1" dirty="0">
              <a:solidFill>
                <a:prstClr val="black"/>
              </a:solidFill>
              <a:latin typeface="으뜸체" panose="02030600000101010101" pitchFamily="18" charset="-127"/>
              <a:ea typeface="으뜸체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5832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851" y="4208016"/>
            <a:ext cx="3048915" cy="275651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그림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4337" y="0"/>
            <a:ext cx="677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4030177" y="6449601"/>
            <a:ext cx="23903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kern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- </a:t>
            </a:r>
            <a:r>
              <a:rPr lang="ko-KR" altLang="en-US" sz="1400" kern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영월 제</a:t>
            </a:r>
            <a:r>
              <a:rPr lang="en-US" altLang="ko-KR" sz="1400" kern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2 </a:t>
            </a:r>
            <a:r>
              <a:rPr lang="ko-KR" altLang="en-US" sz="1400" kern="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생태수도원</a:t>
            </a:r>
            <a:r>
              <a:rPr lang="ko-KR" altLang="en-US" sz="1400" kern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 </a:t>
            </a:r>
            <a:r>
              <a:rPr lang="en-US" altLang="ko-KR" sz="1400" kern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- </a:t>
            </a:r>
            <a:endParaRPr lang="ko-KR" altLang="en-US" sz="1400" dirty="0"/>
          </a:p>
        </p:txBody>
      </p:sp>
      <p:sp>
        <p:nvSpPr>
          <p:cNvPr id="6" name="직사각형 5"/>
          <p:cNvSpPr/>
          <p:nvPr/>
        </p:nvSpPr>
        <p:spPr>
          <a:xfrm>
            <a:off x="3197157" y="214876"/>
            <a:ext cx="26780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1400" kern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  </a:t>
            </a:r>
            <a:r>
              <a:rPr lang="en-US" altLang="ko-KR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* </a:t>
            </a:r>
            <a:r>
              <a:rPr lang="ko-KR" altLang="en-US" sz="1500" b="1" dirty="0" err="1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복음삼덕</a:t>
            </a:r>
            <a:r>
              <a:rPr lang="en-US" altLang="ko-KR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(</a:t>
            </a:r>
            <a:r>
              <a:rPr lang="ko-KR" altLang="en-US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福音三德</a:t>
            </a:r>
            <a:r>
              <a:rPr lang="en-US" altLang="ko-KR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) *</a:t>
            </a:r>
          </a:p>
          <a:p>
            <a:pPr algn="just" fontAlgn="base">
              <a:lnSpc>
                <a:spcPct val="160000"/>
              </a:lnSpc>
            </a:pPr>
            <a:r>
              <a:rPr lang="ko-KR" altLang="en-US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청빈</a:t>
            </a:r>
            <a:r>
              <a:rPr lang="en-US" altLang="ko-KR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(</a:t>
            </a:r>
            <a:r>
              <a:rPr lang="ko-KR" altLang="en-US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淸貧</a:t>
            </a:r>
            <a:r>
              <a:rPr lang="en-US" altLang="ko-KR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) ; </a:t>
            </a:r>
            <a:r>
              <a:rPr lang="ko-KR" altLang="en-US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주만 바라보며</a:t>
            </a:r>
          </a:p>
          <a:p>
            <a:pPr algn="just" fontAlgn="base">
              <a:lnSpc>
                <a:spcPct val="160000"/>
              </a:lnSpc>
            </a:pPr>
            <a:r>
              <a:rPr lang="ko-KR" altLang="en-US" sz="1500" b="1" dirty="0" err="1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거룩</a:t>
            </a:r>
            <a:r>
              <a:rPr lang="en-US" altLang="ko-KR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(</a:t>
            </a:r>
            <a:r>
              <a:rPr lang="ko-KR" altLang="en-US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純潔</a:t>
            </a:r>
            <a:r>
              <a:rPr lang="en-US" altLang="ko-KR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) ; </a:t>
            </a:r>
            <a:r>
              <a:rPr lang="ko-KR" altLang="en-US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맑고 깨끗하게</a:t>
            </a:r>
          </a:p>
          <a:p>
            <a:pPr algn="just" fontAlgn="base">
              <a:lnSpc>
                <a:spcPct val="160000"/>
              </a:lnSpc>
            </a:pPr>
            <a:r>
              <a:rPr lang="ko-KR" altLang="en-US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순명</a:t>
            </a:r>
            <a:r>
              <a:rPr lang="en-US" altLang="ko-KR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(</a:t>
            </a:r>
            <a:r>
              <a:rPr lang="ko-KR" altLang="en-US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順命</a:t>
            </a:r>
            <a:r>
              <a:rPr lang="en-US" altLang="ko-KR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) ; </a:t>
            </a:r>
            <a:r>
              <a:rPr lang="ko-KR" altLang="en-US" sz="1500" b="1" dirty="0" err="1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주뜻</a:t>
            </a:r>
            <a:r>
              <a:rPr lang="ko-KR" altLang="en-US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 이루기만</a:t>
            </a:r>
            <a:r>
              <a:rPr lang="en-US" altLang="ko-KR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!</a:t>
            </a:r>
            <a:endParaRPr lang="ko-KR" altLang="en-US" sz="1500" b="1" dirty="0">
              <a:solidFill>
                <a:prstClr val="black"/>
              </a:solidFill>
              <a:latin typeface="으뜸체" panose="02030600000101010101" pitchFamily="18" charset="-127"/>
              <a:ea typeface="으뜸체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8299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085" y="0"/>
            <a:ext cx="8149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6491661" y="6533385"/>
            <a:ext cx="499207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altLang="ko-KR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          </a:t>
            </a:r>
            <a:r>
              <a:rPr lang="en-US" altLang="ko-KR" sz="1500" b="1" dirty="0" smtClean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2025.11.2. </a:t>
            </a:r>
            <a:r>
              <a:rPr lang="ko-KR" altLang="en-US" sz="1500" dirty="0" smtClean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하이루 </a:t>
            </a:r>
            <a:r>
              <a:rPr lang="ko-KR" altLang="en-US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평안 </a:t>
            </a:r>
            <a:r>
              <a:rPr lang="ko-KR" altLang="en-US" sz="1500" dirty="0" err="1" smtClean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군인교회</a:t>
            </a:r>
            <a:r>
              <a:rPr lang="ko-KR" altLang="en-US" sz="1500" dirty="0" smtClean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 말씀</a:t>
            </a:r>
            <a:r>
              <a:rPr lang="ko-KR" altLang="en-US" sz="1500" dirty="0" smtClean="0">
                <a:solidFill>
                  <a:srgbClr val="6600FF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 </a:t>
            </a:r>
            <a:r>
              <a:rPr lang="en-US" altLang="ko-KR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(</a:t>
            </a:r>
            <a:r>
              <a:rPr lang="ko-KR" altLang="en-US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신현태 목사</a:t>
            </a:r>
            <a:r>
              <a:rPr lang="en-US" altLang="ko-KR" sz="1500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)</a:t>
            </a:r>
            <a:endParaRPr lang="ko-KR" altLang="en-US" sz="1500" dirty="0">
              <a:solidFill>
                <a:prstClr val="black"/>
              </a:solidFill>
              <a:latin typeface="으뜸체" panose="02030600000101010101" pitchFamily="18" charset="-127"/>
              <a:ea typeface="으뜸체" panose="02030600000101010101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2371783" y="274295"/>
            <a:ext cx="6615914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300" kern="0" dirty="0" smtClean="0">
                <a:solidFill>
                  <a:srgbClr val="6600FF"/>
                </a:solidFill>
                <a:latin typeface="굵은으뜸체" panose="02030600000101010101" pitchFamily="18" charset="-127"/>
                <a:ea typeface="굵은으뜸체" panose="02030600000101010101" pitchFamily="18" charset="-127"/>
              </a:rPr>
              <a:t>날마다 새로운 구원의 노래</a:t>
            </a:r>
            <a:r>
              <a:rPr lang="en-US" altLang="ko-KR" sz="3300" kern="0" dirty="0" smtClean="0">
                <a:solidFill>
                  <a:srgbClr val="000000"/>
                </a:solidFill>
                <a:latin typeface="굵은으뜸체" panose="02030600000101010101" pitchFamily="18" charset="-127"/>
                <a:ea typeface="굵은으뜸체" panose="02030600000101010101" pitchFamily="18" charset="-127"/>
              </a:rPr>
              <a:t>, </a:t>
            </a:r>
            <a:r>
              <a:rPr lang="ko-KR" altLang="en-US" sz="3300" kern="0" dirty="0" smtClean="0">
                <a:solidFill>
                  <a:srgbClr val="000000"/>
                </a:solidFill>
                <a:latin typeface="굵은으뜸체" panose="02030600000101010101" pitchFamily="18" charset="-127"/>
                <a:ea typeface="굵은으뜸체" panose="02030600000101010101" pitchFamily="18" charset="-127"/>
              </a:rPr>
              <a:t>승리의 확신</a:t>
            </a:r>
            <a:endParaRPr kumimoji="0" lang="ko-KR" altLang="en-US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굵은으뜸체" panose="02030600000101010101" pitchFamily="18" charset="-127"/>
              <a:ea typeface="굵은으뜸체" panose="02030600000101010101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3565292" y="763965"/>
            <a:ext cx="4820575" cy="430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8780" indent="-398780" algn="just" fontAlgn="base">
              <a:lnSpc>
                <a:spcPct val="110000"/>
              </a:lnSpc>
            </a:pPr>
            <a:r>
              <a:rPr lang="en-US" altLang="ko-KR" sz="2200" b="1" kern="0" spc="-10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(</a:t>
            </a:r>
            <a:r>
              <a:rPr lang="en-US" altLang="ko-KR" b="1" dirty="0"/>
              <a:t>The Victory Song of Salvation</a:t>
            </a:r>
            <a:r>
              <a:rPr lang="en-US" altLang="ko-KR" b="1" dirty="0" smtClean="0"/>
              <a:t>.</a:t>
            </a:r>
            <a:r>
              <a:rPr lang="en-US" altLang="ko-KR" sz="2200" b="1" kern="0" spc="-10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)</a:t>
            </a:r>
            <a:endParaRPr lang="en-US" altLang="ko-KR" sz="2200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0030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직사각형 2"/>
          <p:cNvSpPr>
            <a:spLocks noChangeArrowheads="1"/>
          </p:cNvSpPr>
          <p:nvPr/>
        </p:nvSpPr>
        <p:spPr bwMode="auto">
          <a:xfrm>
            <a:off x="6383867" y="2347384"/>
            <a:ext cx="4443845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ko-KR" altLang="en-US" sz="1867">
                <a:latin typeface="-윤고딕350" panose="02030504000101010101" pitchFamily="18" charset="-127"/>
                <a:ea typeface="-윤고딕350" panose="02030504000101010101" pitchFamily="18" charset="-127"/>
              </a:rPr>
              <a:t>가청범위 </a:t>
            </a:r>
            <a:r>
              <a:rPr lang="en-US" altLang="ko-KR" sz="1867">
                <a:latin typeface="-윤고딕350" panose="02030504000101010101" pitchFamily="18" charset="-127"/>
                <a:ea typeface="-윤고딕350" panose="02030504000101010101" pitchFamily="18" charset="-127"/>
              </a:rPr>
              <a:t>; </a:t>
            </a:r>
            <a:r>
              <a:rPr lang="en-US" altLang="ko-KR" sz="1867">
                <a:solidFill>
                  <a:srgbClr val="6600CC"/>
                </a:solidFill>
                <a:latin typeface="-윤고딕350" panose="02030504000101010101" pitchFamily="18" charset="-127"/>
                <a:ea typeface="-윤고딕350" panose="02030504000101010101" pitchFamily="18" charset="-127"/>
              </a:rPr>
              <a:t>20Hz</a:t>
            </a:r>
            <a:r>
              <a:rPr lang="ko-KR" altLang="en-US" sz="1867">
                <a:latin typeface="-윤고딕350" panose="02030504000101010101" pitchFamily="18" charset="-127"/>
                <a:ea typeface="-윤고딕350" panose="02030504000101010101" pitchFamily="18" charset="-127"/>
              </a:rPr>
              <a:t>에서 </a:t>
            </a:r>
            <a:r>
              <a:rPr lang="en-US" altLang="ko-KR" sz="1867">
                <a:solidFill>
                  <a:srgbClr val="6600CC"/>
                </a:solidFill>
                <a:latin typeface="-윤고딕350" panose="02030504000101010101" pitchFamily="18" charset="-127"/>
                <a:ea typeface="-윤고딕350" panose="02030504000101010101" pitchFamily="18" charset="-127"/>
              </a:rPr>
              <a:t>20,000Hz</a:t>
            </a:r>
            <a:r>
              <a:rPr lang="en-US" altLang="ko-KR" sz="1867">
                <a:latin typeface="-윤고딕350" panose="02030504000101010101" pitchFamily="18" charset="-127"/>
                <a:ea typeface="-윤고딕350" panose="02030504000101010101" pitchFamily="18" charset="-127"/>
              </a:rPr>
              <a:t> (20kHz)</a:t>
            </a:r>
            <a:endParaRPr lang="ko-KR" altLang="en-US" sz="1867">
              <a:latin typeface="-윤고딕350" panose="02030504000101010101" pitchFamily="18" charset="-127"/>
              <a:ea typeface="-윤고딕350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4230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085" y="0"/>
            <a:ext cx="8149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905" y="636701"/>
            <a:ext cx="8405208" cy="591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09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그림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285" y="50801"/>
            <a:ext cx="850900" cy="96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7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085" y="0"/>
            <a:ext cx="8149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1255184" y="230718"/>
            <a:ext cx="5723467" cy="51244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32405" indent="-105408" defTabSz="914377">
              <a:lnSpc>
                <a:spcPct val="91000"/>
              </a:lnSpc>
              <a:defRPr/>
            </a:pPr>
            <a:r>
              <a:rPr lang="ko-KR" altLang="en-US" sz="30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의탁의 기도 </a:t>
            </a:r>
            <a:r>
              <a:rPr lang="ko-KR" altLang="en-US" sz="1400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사를르</a:t>
            </a:r>
            <a:r>
              <a:rPr lang="ko-KR" altLang="en-US" sz="14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드 </a:t>
            </a:r>
            <a:r>
              <a:rPr lang="ko-KR" altLang="en-US" sz="1400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푸코</a:t>
            </a:r>
            <a:r>
              <a:rPr lang="en-US" altLang="ko-KR" sz="14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14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선교사</a:t>
            </a:r>
            <a:r>
              <a:rPr lang="en-US" altLang="ko-KR" sz="14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순교자</a:t>
            </a:r>
            <a:r>
              <a:rPr lang="en-US" altLang="ko-KR" sz="14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.1858-1916)</a:t>
            </a:r>
            <a:endParaRPr lang="ko-KR" altLang="en-US" sz="1400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451355" y="654051"/>
            <a:ext cx="3445174" cy="3023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914377">
              <a:lnSpc>
                <a:spcPct val="91000"/>
              </a:lnSpc>
              <a:defRPr/>
            </a:pPr>
            <a:r>
              <a:rPr lang="en-US" altLang="ko-KR" sz="1500" b="1" kern="0" dirty="0">
                <a:solidFill>
                  <a:srgbClr val="000000"/>
                </a:solidFill>
                <a:latin typeface="한컴 솔잎 M"/>
                <a:ea typeface="한컴 솔잎 M"/>
              </a:rPr>
              <a:t>(Prayer of Abandonment of Blessed)</a:t>
            </a:r>
            <a:r>
              <a:rPr lang="en-US" altLang="ko-KR" sz="1500" b="1" kern="0" dirty="0">
                <a:solidFill>
                  <a:srgbClr val="000000"/>
                </a:solidFill>
                <a:latin typeface="바탕" panose="02030600000101010101" pitchFamily="18" charset="-127"/>
                <a:ea typeface="한컴 솔잎 M"/>
              </a:rPr>
              <a:t> </a:t>
            </a:r>
            <a:endParaRPr lang="en-US" altLang="ko-KR" sz="1500" b="1" kern="0" dirty="0">
              <a:solidFill>
                <a:srgbClr val="000000"/>
              </a:solidFill>
              <a:latin typeface="바탕" panose="02030600000101010101" pitchFamily="18" charset="-127"/>
              <a:ea typeface="맑은 고딕" panose="020B0503020000020004" pitchFamily="50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535518" y="1104900"/>
            <a:ext cx="4480983" cy="13042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914377">
              <a:lnSpc>
                <a:spcPct val="105000"/>
              </a:lnSpc>
              <a:defRPr/>
            </a:pP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아버지 </a:t>
            </a:r>
          </a:p>
          <a:p>
            <a:pPr algn="just" defTabSz="914377">
              <a:lnSpc>
                <a:spcPct val="105000"/>
              </a:lnSpc>
              <a:defRPr/>
            </a:pPr>
            <a:r>
              <a:rPr lang="ko-KR" altLang="en-US" sz="25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이 몸을 당신께 </a:t>
            </a:r>
            <a:r>
              <a:rPr lang="ko-KR" altLang="en-US" sz="2500" b="1" dirty="0" err="1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바치오니</a:t>
            </a:r>
            <a:r>
              <a:rPr lang="ko-KR" altLang="en-US" sz="25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endParaRPr lang="en-US" altLang="ko-KR" sz="2500" b="1" dirty="0">
              <a:solidFill>
                <a:srgbClr val="FF000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just" defTabSz="914377">
              <a:lnSpc>
                <a:spcPct val="105000"/>
              </a:lnSpc>
              <a:defRPr/>
            </a:pP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좋으실 대로 하십시오</a:t>
            </a:r>
            <a:r>
              <a:rPr lang="en-US" altLang="ko-KR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  <a:endParaRPr lang="ko-KR" altLang="en-US" sz="2500" b="1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535517" y="2544234"/>
            <a:ext cx="6096000" cy="12811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914377">
              <a:lnSpc>
                <a:spcPct val="105000"/>
              </a:lnSpc>
              <a:defRPr/>
            </a:pP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저를 </a:t>
            </a:r>
            <a:r>
              <a:rPr lang="ko-KR" altLang="en-US" sz="25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어떻게 하시든지 감사드릴 뿐 </a:t>
            </a:r>
            <a:endParaRPr lang="en-US" altLang="ko-KR" sz="2500" b="1" dirty="0">
              <a:solidFill>
                <a:srgbClr val="FF000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just" defTabSz="914377">
              <a:lnSpc>
                <a:spcPct val="105000"/>
              </a:lnSpc>
              <a:defRPr/>
            </a:pP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저는 </a:t>
            </a:r>
            <a:r>
              <a:rPr lang="ko-KR" altLang="en-US" sz="2500" b="1" dirty="0">
                <a:solidFill>
                  <a:srgbClr val="00B05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무엇에나 준비되어 </a:t>
            </a: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있고 </a:t>
            </a:r>
          </a:p>
          <a:p>
            <a:pPr algn="just" defTabSz="914377">
              <a:lnSpc>
                <a:spcPct val="99000"/>
              </a:lnSpc>
              <a:defRPr/>
            </a:pPr>
            <a:r>
              <a:rPr lang="ko-KR" altLang="en-US" sz="2500" b="1" dirty="0">
                <a:solidFill>
                  <a:srgbClr val="66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무엇이나 받아들이겠습니다</a:t>
            </a:r>
            <a:r>
              <a:rPr lang="en-US" altLang="ko-KR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 </a:t>
            </a:r>
            <a:endParaRPr lang="ko-KR" altLang="en-US" sz="2500" b="1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556685" y="3909485"/>
            <a:ext cx="5141383" cy="90024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914377">
              <a:lnSpc>
                <a:spcPct val="105000"/>
              </a:lnSpc>
              <a:defRPr/>
            </a:pPr>
            <a:r>
              <a:rPr lang="ko-KR" altLang="en-US" sz="2500" b="1" dirty="0">
                <a:solidFill>
                  <a:srgbClr val="00B05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아버지의 뜻이</a:t>
            </a: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endParaRPr lang="en-US" altLang="ko-KR" sz="2500" b="1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just" defTabSz="914377">
              <a:lnSpc>
                <a:spcPct val="105000"/>
              </a:lnSpc>
              <a:defRPr/>
            </a:pPr>
            <a:r>
              <a:rPr lang="ko-KR" altLang="en-US" sz="25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저와 </a:t>
            </a:r>
            <a:r>
              <a:rPr lang="ko-KR" altLang="en-US" sz="2500" b="1" dirty="0">
                <a:solidFill>
                  <a:srgbClr val="66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모든 피조물 위에 </a:t>
            </a:r>
            <a:r>
              <a:rPr lang="ko-KR" altLang="en-US" sz="25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이루어진다면</a:t>
            </a:r>
            <a:endParaRPr lang="en-US" altLang="ko-KR" sz="2500" b="1" dirty="0">
              <a:solidFill>
                <a:srgbClr val="FF000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556684" y="4940301"/>
            <a:ext cx="4459816" cy="90024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914377">
              <a:lnSpc>
                <a:spcPct val="105000"/>
              </a:lnSpc>
              <a:defRPr/>
            </a:pP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이 밖에 다른 것은 </a:t>
            </a:r>
            <a:endParaRPr lang="en-US" altLang="ko-KR" sz="2500" b="1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just" defTabSz="914377">
              <a:lnSpc>
                <a:spcPct val="105000"/>
              </a:lnSpc>
              <a:defRPr/>
            </a:pPr>
            <a:r>
              <a:rPr lang="ko-KR" altLang="en-US" sz="25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아무것도 바라지 않습니다</a:t>
            </a:r>
            <a:r>
              <a:rPr lang="en-US" altLang="ko-KR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 </a:t>
            </a:r>
            <a:endParaRPr lang="ko-KR" altLang="en-US" sz="2500" b="1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5712885" y="941918"/>
            <a:ext cx="3033183" cy="90024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914377">
              <a:lnSpc>
                <a:spcPct val="105000"/>
              </a:lnSpc>
              <a:defRPr/>
            </a:pPr>
            <a:r>
              <a:rPr lang="ko-KR" altLang="en-US" sz="2500" b="1" dirty="0">
                <a:solidFill>
                  <a:srgbClr val="00B05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제 영혼을 당신 손에 </a:t>
            </a:r>
          </a:p>
          <a:p>
            <a:pPr algn="just" defTabSz="914377">
              <a:lnSpc>
                <a:spcPct val="105000"/>
              </a:lnSpc>
              <a:defRPr/>
            </a:pPr>
            <a:r>
              <a:rPr lang="ko-KR" altLang="en-US" sz="2500" b="1" dirty="0">
                <a:solidFill>
                  <a:srgbClr val="66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도로 드립니다</a:t>
            </a:r>
            <a:r>
              <a:rPr lang="en-US" altLang="ko-KR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 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5698067" y="1932518"/>
            <a:ext cx="3727451" cy="13042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914377">
              <a:lnSpc>
                <a:spcPct val="105000"/>
              </a:lnSpc>
              <a:defRPr/>
            </a:pPr>
            <a:r>
              <a:rPr lang="ko-KR" altLang="en-US" sz="25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당신을 </a:t>
            </a:r>
            <a:r>
              <a:rPr lang="ko-KR" altLang="en-US" sz="2500" b="1" dirty="0" err="1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사랑하옵기에</a:t>
            </a:r>
            <a:r>
              <a:rPr lang="ko-KR" altLang="en-US" sz="25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endParaRPr lang="en-US" altLang="ko-KR" sz="2500" b="1" dirty="0">
              <a:solidFill>
                <a:srgbClr val="FF000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just" defTabSz="914377">
              <a:lnSpc>
                <a:spcPct val="105000"/>
              </a:lnSpc>
              <a:defRPr/>
            </a:pPr>
            <a:r>
              <a:rPr lang="ko-KR" altLang="en-US" sz="2500" b="1" dirty="0">
                <a:solidFill>
                  <a:srgbClr val="00B05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이 마음의 사랑을 다하여 </a:t>
            </a:r>
            <a:endParaRPr lang="en-US" altLang="ko-KR" sz="2500" b="1" dirty="0">
              <a:solidFill>
                <a:srgbClr val="00B05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just" defTabSz="914377">
              <a:lnSpc>
                <a:spcPct val="105000"/>
              </a:lnSpc>
              <a:defRPr/>
            </a:pPr>
            <a:r>
              <a:rPr lang="ko-KR" altLang="en-US" sz="2500" b="1" dirty="0">
                <a:solidFill>
                  <a:srgbClr val="66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제 영혼을 </a:t>
            </a:r>
            <a:r>
              <a:rPr lang="ko-KR" altLang="en-US" sz="2500" b="1" dirty="0" err="1">
                <a:solidFill>
                  <a:srgbClr val="66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바치옵니다</a:t>
            </a:r>
            <a:r>
              <a:rPr lang="en-US" altLang="ko-KR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 </a:t>
            </a:r>
            <a:endParaRPr lang="ko-KR" altLang="en-US" sz="2500" b="1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5698067" y="3242734"/>
            <a:ext cx="4366684" cy="90024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914377">
              <a:lnSpc>
                <a:spcPct val="105000"/>
              </a:lnSpc>
              <a:defRPr/>
            </a:pPr>
            <a:r>
              <a:rPr lang="ko-KR" altLang="en-US" sz="2500" b="1" dirty="0">
                <a:solidFill>
                  <a:srgbClr val="00B05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하나님은 내 아버지이시기에 </a:t>
            </a:r>
            <a:endParaRPr lang="en-US" altLang="ko-KR" sz="2500" b="1" dirty="0">
              <a:solidFill>
                <a:srgbClr val="00B05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just" defTabSz="914377">
              <a:lnSpc>
                <a:spcPct val="105000"/>
              </a:lnSpc>
              <a:defRPr/>
            </a:pPr>
            <a:r>
              <a:rPr lang="ko-KR" altLang="en-US" sz="25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끝없이 믿으며</a:t>
            </a:r>
            <a:endParaRPr lang="en-US" altLang="ko-KR" sz="2500" b="1" dirty="0">
              <a:solidFill>
                <a:srgbClr val="FF000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649384" y="4144434"/>
            <a:ext cx="6096000" cy="13042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914377">
              <a:lnSpc>
                <a:spcPct val="105000"/>
              </a:lnSpc>
              <a:defRPr/>
            </a:pPr>
            <a:r>
              <a:rPr lang="ko-KR" altLang="en-US" sz="2500" b="1" dirty="0">
                <a:solidFill>
                  <a:srgbClr val="66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남김없이 이 몸을 드리고 </a:t>
            </a:r>
            <a:endParaRPr lang="en-US" altLang="ko-KR" sz="2500" b="1" dirty="0">
              <a:solidFill>
                <a:srgbClr val="6600FF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just" defTabSz="914377">
              <a:lnSpc>
                <a:spcPct val="105000"/>
              </a:lnSpc>
              <a:defRPr/>
            </a:pPr>
            <a:r>
              <a:rPr lang="ko-KR" altLang="en-US" sz="25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당신 손에 맡기는 것이</a:t>
            </a:r>
            <a:endParaRPr lang="en-US" altLang="ko-KR" sz="2500" b="1" dirty="0">
              <a:solidFill>
                <a:srgbClr val="FF000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just" defTabSz="914377">
              <a:lnSpc>
                <a:spcPct val="105000"/>
              </a:lnSpc>
              <a:defRPr/>
            </a:pPr>
            <a:r>
              <a:rPr lang="ko-KR" altLang="en-US" sz="2500" b="1" dirty="0">
                <a:solidFill>
                  <a:srgbClr val="00B05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어쩔 수 없는 저의 사랑입니다</a:t>
            </a:r>
            <a:r>
              <a:rPr lang="en-US" altLang="ko-KR" sz="2500" b="1" dirty="0">
                <a:solidFill>
                  <a:srgbClr val="00B05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 </a:t>
            </a:r>
            <a:endParaRPr lang="ko-KR" altLang="en-US" sz="2500" b="1" dirty="0">
              <a:solidFill>
                <a:srgbClr val="00B05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679963" y="5488517"/>
            <a:ext cx="5298245" cy="4962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914377">
              <a:lnSpc>
                <a:spcPct val="105000"/>
              </a:lnSpc>
              <a:defRPr/>
            </a:pPr>
            <a:r>
              <a:rPr lang="ko-KR" altLang="en-US" sz="25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예수님 이름으로 </a:t>
            </a: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기도 드립니다</a:t>
            </a:r>
            <a:r>
              <a:rPr lang="en-US" altLang="ko-KR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 </a:t>
            </a:r>
            <a:r>
              <a:rPr lang="ko-KR" altLang="en-US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아멘</a:t>
            </a:r>
            <a:r>
              <a:rPr lang="en-US" altLang="ko-KR" sz="25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!</a:t>
            </a:r>
            <a:endParaRPr lang="ko-KR" altLang="en-US" sz="2500" b="1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7905751" y="6472767"/>
            <a:ext cx="349967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altLang="ko-KR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          </a:t>
            </a:r>
            <a:r>
              <a:rPr lang="ko-KR" altLang="en-US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하이루 평안 </a:t>
            </a:r>
            <a:r>
              <a:rPr lang="ko-KR" altLang="en-US" sz="1500" b="1" dirty="0" err="1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군인교회</a:t>
            </a:r>
            <a:r>
              <a:rPr lang="ko-KR" altLang="en-US" sz="1500" b="1" dirty="0">
                <a:solidFill>
                  <a:srgbClr val="6600FF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 </a:t>
            </a:r>
            <a:r>
              <a:rPr lang="en-US" altLang="ko-KR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(</a:t>
            </a:r>
            <a:r>
              <a:rPr lang="ko-KR" altLang="en-US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신현태 목사</a:t>
            </a:r>
            <a:r>
              <a:rPr lang="en-US" altLang="ko-KR" sz="1500" b="1" dirty="0">
                <a:solidFill>
                  <a:prstClr val="black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)</a:t>
            </a:r>
            <a:endParaRPr lang="ko-KR" altLang="en-US" sz="1500" dirty="0">
              <a:solidFill>
                <a:prstClr val="black"/>
              </a:solidFill>
              <a:latin typeface="으뜸체" panose="02030600000101010101" pitchFamily="18" charset="-127"/>
              <a:ea typeface="으뜸체" panose="02030600000101010101" pitchFamily="18" charset="-127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88803" y="90529"/>
            <a:ext cx="1968339" cy="203031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9" name="직사각형 18"/>
          <p:cNvSpPr/>
          <p:nvPr/>
        </p:nvSpPr>
        <p:spPr>
          <a:xfrm>
            <a:off x="7006167" y="366184"/>
            <a:ext cx="2582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ko-KR" altLang="en-US" b="1" dirty="0">
                <a:solidFill>
                  <a:srgbClr val="66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삶의 현장 </a:t>
            </a:r>
            <a:r>
              <a:rPr lang="ko-KR" altLang="en-US" b="1" dirty="0" err="1">
                <a:solidFill>
                  <a:srgbClr val="66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파송의</a:t>
            </a:r>
            <a:r>
              <a:rPr lang="ko-KR" altLang="en-US" b="1" dirty="0">
                <a:solidFill>
                  <a:srgbClr val="66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기도</a:t>
            </a:r>
            <a:r>
              <a:rPr lang="en-US" altLang="ko-KR" b="1" dirty="0">
                <a:solidFill>
                  <a:srgbClr val="66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!</a:t>
            </a:r>
            <a:endParaRPr lang="ko-KR" altLang="en-US" dirty="0">
              <a:solidFill>
                <a:srgbClr val="6600FF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2943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0152" y="0"/>
            <a:ext cx="83184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18" y="889001"/>
            <a:ext cx="10756900" cy="2910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18" y="4502151"/>
            <a:ext cx="10858500" cy="1722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2863851" y="105833"/>
            <a:ext cx="265329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ko-KR" altLang="en-US" sz="3500" b="1" kern="0" dirty="0">
                <a:solidFill>
                  <a:srgbClr val="66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굵은으뜸체" panose="02030600000101010101" pitchFamily="18" charset="-127"/>
                <a:ea typeface="굵은으뜸체" panose="02030600000101010101" pitchFamily="18" charset="-127"/>
              </a:rPr>
              <a:t>나의 </a:t>
            </a:r>
            <a:r>
              <a:rPr lang="ko-KR" altLang="en-US" sz="35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굵은으뜸체" panose="02030600000101010101" pitchFamily="18" charset="-127"/>
                <a:ea typeface="굵은으뜸체" panose="02030600000101010101" pitchFamily="18" charset="-127"/>
              </a:rPr>
              <a:t>꿈</a:t>
            </a:r>
            <a:r>
              <a:rPr lang="ko-KR" altLang="en-US" sz="3500" b="1" kern="0" dirty="0">
                <a:solidFill>
                  <a:srgbClr val="66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굵은으뜸체" panose="02030600000101010101" pitchFamily="18" charset="-127"/>
                <a:ea typeface="굵은으뜸체" panose="02030600000101010101" pitchFamily="18" charset="-127"/>
              </a:rPr>
              <a:t>과 소망</a:t>
            </a:r>
            <a:endParaRPr lang="ko-KR" altLang="en-US" sz="3500" kern="0" dirty="0">
              <a:solidFill>
                <a:sysClr val="windowText" lastClr="000000"/>
              </a:solidFill>
              <a:latin typeface="굵은으뜸체" panose="02030600000101010101" pitchFamily="18" charset="-127"/>
              <a:ea typeface="굵은으뜸체" panose="02030600000101010101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5746751" y="105833"/>
            <a:ext cx="247696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altLang="ko-KR" sz="3500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굵은으뜸체" panose="02030600000101010101" pitchFamily="18" charset="-127"/>
                <a:ea typeface="굵은으뜸체" panose="02030600000101010101" pitchFamily="18" charset="-127"/>
              </a:rPr>
              <a:t>= </a:t>
            </a:r>
            <a:r>
              <a:rPr lang="ko-KR" altLang="en-US" sz="3500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굵은으뜸체" panose="02030600000101010101" pitchFamily="18" charset="-127"/>
                <a:ea typeface="굵은으뜸체" panose="02030600000101010101" pitchFamily="18" charset="-127"/>
              </a:rPr>
              <a:t>하나님의 꿈</a:t>
            </a:r>
            <a:endParaRPr lang="ko-KR" altLang="en-US" sz="3500" kern="0" dirty="0">
              <a:solidFill>
                <a:srgbClr val="00B050"/>
              </a:solidFill>
              <a:latin typeface="굵은으뜸체" panose="02030600000101010101" pitchFamily="18" charset="-127"/>
              <a:ea typeface="굵은으뜸체" panose="02030600000101010101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2332567" y="3996267"/>
            <a:ext cx="230063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ko-KR" altLang="en-US" sz="35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굵은으뜸체" panose="02030600000101010101" pitchFamily="18" charset="-127"/>
                <a:ea typeface="굵은으뜸체" panose="02030600000101010101" pitchFamily="18" charset="-127"/>
              </a:rPr>
              <a:t>자유</a:t>
            </a:r>
            <a:r>
              <a:rPr lang="ko-KR" altLang="en-US" sz="3500" b="1" kern="0" dirty="0" err="1">
                <a:solidFill>
                  <a:srgbClr val="66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굵은으뜸체" panose="02030600000101010101" pitchFamily="18" charset="-127"/>
                <a:ea typeface="굵은으뜸체" panose="02030600000101010101" pitchFamily="18" charset="-127"/>
              </a:rPr>
              <a:t>함</a:t>
            </a:r>
            <a:r>
              <a:rPr lang="ko-KR" altLang="en-US" sz="3500" b="1" kern="0" dirty="0">
                <a:solidFill>
                  <a:srgbClr val="66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굵은으뜸체" panose="02030600000101010101" pitchFamily="18" charset="-127"/>
                <a:ea typeface="굵은으뜸체" panose="02030600000101010101" pitchFamily="18" charset="-127"/>
              </a:rPr>
              <a:t> 누림 </a:t>
            </a:r>
            <a:endParaRPr lang="ko-KR" altLang="en-US" sz="3500" kern="0" dirty="0">
              <a:solidFill>
                <a:sysClr val="windowText" lastClr="000000"/>
              </a:solidFill>
              <a:latin typeface="굵은으뜸체" panose="02030600000101010101" pitchFamily="18" charset="-127"/>
              <a:ea typeface="굵은으뜸체" panose="02030600000101010101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4633385" y="3996267"/>
            <a:ext cx="5298245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altLang="ko-KR" sz="3500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굵은으뜸체" panose="02030600000101010101" pitchFamily="18" charset="-127"/>
                <a:ea typeface="굵은으뜸체" panose="02030600000101010101" pitchFamily="18" charset="-127"/>
              </a:rPr>
              <a:t>= </a:t>
            </a:r>
            <a:r>
              <a:rPr lang="ko-KR" altLang="en-US" sz="3500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굵은으뜸체" panose="02030600000101010101" pitchFamily="18" charset="-127"/>
                <a:ea typeface="굵은으뜸체" panose="02030600000101010101" pitchFamily="18" charset="-127"/>
              </a:rPr>
              <a:t>매순간 하나님과 </a:t>
            </a:r>
            <a:r>
              <a:rPr lang="ko-KR" altLang="en-US" sz="3500" b="1" kern="0" dirty="0">
                <a:solidFill>
                  <a:srgbClr val="66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굵은으뜸체" panose="02030600000101010101" pitchFamily="18" charset="-127"/>
                <a:ea typeface="굵은으뜸체" panose="02030600000101010101" pitchFamily="18" charset="-127"/>
              </a:rPr>
              <a:t>동행</a:t>
            </a:r>
            <a:r>
              <a:rPr lang="ko-KR" altLang="en-US" sz="3500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굵은으뜸체" panose="02030600000101010101" pitchFamily="18" charset="-127"/>
                <a:ea typeface="굵은으뜸체" panose="02030600000101010101" pitchFamily="18" charset="-127"/>
              </a:rPr>
              <a:t>과 </a:t>
            </a:r>
            <a:r>
              <a:rPr lang="ko-KR" altLang="en-US" sz="3500" b="1" kern="0" dirty="0">
                <a:solidFill>
                  <a:srgbClr val="66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굵은으뜸체" panose="02030600000101010101" pitchFamily="18" charset="-127"/>
                <a:ea typeface="굵은으뜸체" panose="02030600000101010101" pitchFamily="18" charset="-127"/>
              </a:rPr>
              <a:t>위탁</a:t>
            </a:r>
            <a:endParaRPr lang="ko-KR" altLang="en-US" sz="3500" kern="0" dirty="0">
              <a:solidFill>
                <a:srgbClr val="6600FF"/>
              </a:solidFill>
              <a:latin typeface="굵은으뜸체" panose="02030600000101010101" pitchFamily="18" charset="-127"/>
              <a:ea typeface="굵은으뜸체" panose="02030600000101010101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8136467" y="6479118"/>
            <a:ext cx="27815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ko-KR" altLang="en-US" sz="1400" kern="0" dirty="0">
                <a:solidFill>
                  <a:srgbClr val="000000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매일 묵상 고백의 찬미 </a:t>
            </a:r>
            <a:r>
              <a:rPr lang="en-US" altLang="ko-KR" sz="1400" kern="0" dirty="0">
                <a:solidFill>
                  <a:srgbClr val="000000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/ </a:t>
            </a:r>
            <a:r>
              <a:rPr lang="ko-KR" altLang="en-US" sz="1400" kern="0" dirty="0">
                <a:solidFill>
                  <a:srgbClr val="000000"/>
                </a:solidFill>
                <a:latin typeface="으뜸체" panose="02030600000101010101" pitchFamily="18" charset="-127"/>
                <a:ea typeface="으뜸체" panose="02030600000101010101" pitchFamily="18" charset="-127"/>
              </a:rPr>
              <a:t>신현태 목사 </a:t>
            </a:r>
            <a:endParaRPr lang="ko-KR" altLang="en-US" sz="1400" dirty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1048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355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9264651" y="165100"/>
            <a:ext cx="2592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altLang="ko-KR" b="1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(</a:t>
            </a:r>
            <a:r>
              <a:rPr lang="ko-KR" altLang="en-US" b="1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하이루 평안 </a:t>
            </a:r>
            <a:r>
              <a:rPr lang="ko-KR" altLang="en-US" b="1" dirty="0" err="1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군인교회</a:t>
            </a:r>
            <a:r>
              <a:rPr lang="en-US" altLang="ko-KR" b="1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)</a:t>
            </a:r>
            <a:endParaRPr lang="ko-KR" altLang="en-US" dirty="0">
              <a:solidFill>
                <a:prstClr val="black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0648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1" y="-12367"/>
            <a:ext cx="6047665" cy="342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2" y="3414184"/>
            <a:ext cx="6074289" cy="3443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896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9264651" y="165100"/>
            <a:ext cx="2592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altLang="ko-KR" b="1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(</a:t>
            </a:r>
            <a:r>
              <a:rPr lang="ko-KR" altLang="en-US" b="1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하이루 평안 </a:t>
            </a:r>
            <a:r>
              <a:rPr lang="ko-KR" altLang="en-US" b="1" dirty="0" err="1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군인교회</a:t>
            </a:r>
            <a:r>
              <a:rPr lang="en-US" altLang="ko-KR" b="1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)</a:t>
            </a:r>
            <a:endParaRPr lang="ko-KR" altLang="en-US" dirty="0">
              <a:solidFill>
                <a:prstClr val="black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2820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085" y="0"/>
            <a:ext cx="8149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1600939" y="353386"/>
            <a:ext cx="7898167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0" algn="just" fontAlgn="base">
              <a:lnSpc>
                <a:spcPct val="90000"/>
              </a:lnSpc>
            </a:pPr>
            <a:r>
              <a:rPr lang="ko-KR" altLang="en-US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◎ 함께 드리는 기도 </a:t>
            </a:r>
            <a:r>
              <a:rPr lang="en-US" altLang="ko-KR" sz="1400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(2025. 11. 2. </a:t>
            </a:r>
            <a:r>
              <a:rPr lang="ko-KR" altLang="en-US" sz="1400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성령강림절후 </a:t>
            </a:r>
            <a:r>
              <a:rPr lang="en-US" altLang="ko-KR" sz="1400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21</a:t>
            </a:r>
            <a:r>
              <a:rPr lang="ko-KR" altLang="en-US" sz="1400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주째 주일 </a:t>
            </a:r>
            <a:r>
              <a:rPr lang="ko-KR" altLang="en-US" sz="1400" kern="0" dirty="0" err="1">
                <a:solidFill>
                  <a:srgbClr val="000000"/>
                </a:solidFill>
                <a:latin typeface="맑은 고딕" panose="020B0503020000020004" pitchFamily="50" charset="-127"/>
              </a:rPr>
              <a:t>평안교회</a:t>
            </a:r>
            <a:r>
              <a:rPr lang="ko-KR" altLang="en-US" sz="1400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 주일 기도</a:t>
            </a:r>
            <a:r>
              <a:rPr lang="en-US" altLang="ko-KR" sz="1400" kern="0" dirty="0" smtClean="0">
                <a:solidFill>
                  <a:srgbClr val="000000"/>
                </a:solidFill>
                <a:latin typeface="맑은 고딕" panose="020B0503020000020004" pitchFamily="50" charset="-127"/>
              </a:rPr>
              <a:t>)</a:t>
            </a:r>
            <a:endParaRPr lang="ko-KR" altLang="en-US" kern="0" dirty="0">
              <a:solidFill>
                <a:srgbClr val="000000"/>
              </a:solidFill>
              <a:latin typeface="바탕" panose="02030600000101010101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310719" y="938969"/>
            <a:ext cx="10857390" cy="1604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120000"/>
              </a:lnSpc>
            </a:pPr>
            <a:r>
              <a:rPr lang="ko-KR" altLang="en-US" sz="2100" b="1" dirty="0">
                <a:solidFill>
                  <a:srgbClr val="66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성부</a:t>
            </a:r>
            <a:r>
              <a:rPr lang="en-US" altLang="ko-KR" sz="2100" b="1" dirty="0">
                <a:solidFill>
                  <a:srgbClr val="66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</a:t>
            </a:r>
            <a:r>
              <a:rPr lang="ko-KR" altLang="en-US" sz="2100" b="1" dirty="0">
                <a:solidFill>
                  <a:srgbClr val="66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성자</a:t>
            </a:r>
            <a:r>
              <a:rPr lang="en-US" altLang="ko-KR" sz="2100" b="1" dirty="0">
                <a:solidFill>
                  <a:srgbClr val="66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</a:t>
            </a:r>
            <a:r>
              <a:rPr lang="ko-KR" altLang="en-US" sz="2100" b="1" dirty="0">
                <a:solidFill>
                  <a:srgbClr val="66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성령</a:t>
            </a:r>
            <a:r>
              <a:rPr lang="en-US" altLang="ko-KR" sz="2100" b="1" dirty="0">
                <a:solidFill>
                  <a:srgbClr val="66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!! </a:t>
            </a:r>
            <a:r>
              <a:rPr lang="ko-KR" altLang="en-US" sz="2100" b="1" dirty="0" err="1">
                <a:solidFill>
                  <a:srgbClr val="66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성삼위일체</a:t>
            </a:r>
            <a:r>
              <a:rPr lang="ko-KR" altLang="en-US" sz="2100" b="1" dirty="0">
                <a:solidFill>
                  <a:srgbClr val="66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하나님</a:t>
            </a:r>
            <a:r>
              <a:rPr lang="en-US" altLang="ko-KR" sz="2100" b="1" dirty="0">
                <a:solidFill>
                  <a:srgbClr val="66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! </a:t>
            </a:r>
            <a:r>
              <a:rPr lang="ko-KR" altLang="en-US" sz="21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온 우주에 충만하시며 </a:t>
            </a:r>
            <a:r>
              <a:rPr lang="ko-KR" altLang="en-US" sz="2100" b="1" dirty="0">
                <a:solidFill>
                  <a:srgbClr val="66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지금 이곳에 </a:t>
            </a:r>
            <a:r>
              <a:rPr lang="ko-KR" altLang="en-US" sz="2100" b="1" dirty="0" err="1">
                <a:solidFill>
                  <a:srgbClr val="66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계시오니</a:t>
            </a:r>
            <a:r>
              <a:rPr lang="ko-KR" altLang="en-US" sz="2100" b="1" dirty="0">
                <a:solidFill>
                  <a:srgbClr val="66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21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찬양합니다</a:t>
            </a:r>
            <a:r>
              <a:rPr lang="en-US" altLang="ko-KR" sz="21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!</a:t>
            </a:r>
            <a:endParaRPr lang="ko-KR" altLang="en-US" sz="2100" b="1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lvl="0" algn="just" fontAlgn="base">
              <a:lnSpc>
                <a:spcPct val="120000"/>
              </a:lnSpc>
            </a:pPr>
            <a:r>
              <a:rPr lang="ko-KR" altLang="en-US" sz="21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보이지 않아도 들리지 않아도</a:t>
            </a:r>
            <a:r>
              <a:rPr lang="en-US" altLang="ko-KR" sz="21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  <a:r>
              <a:rPr lang="ko-KR" altLang="en-US" sz="2100" b="1" dirty="0">
                <a:solidFill>
                  <a:srgbClr val="00B05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나의 호흡 숨결보다 더 가까이 계신 주님을 믿음으로 </a:t>
            </a:r>
            <a:r>
              <a:rPr lang="ko-KR" altLang="en-US" sz="2100" b="1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뵈옵니다</a:t>
            </a:r>
            <a:r>
              <a:rPr lang="en-US" altLang="ko-KR" sz="21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</a:t>
            </a:r>
            <a:endParaRPr lang="ko-KR" altLang="en-US" sz="2100" b="1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lvl="0" algn="just" fontAlgn="base">
              <a:lnSpc>
                <a:spcPct val="114000"/>
              </a:lnSpc>
            </a:pPr>
            <a:r>
              <a:rPr lang="ko-KR" altLang="en-US" sz="21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지금 내 앞에</a:t>
            </a:r>
            <a:r>
              <a:rPr lang="en-US" altLang="ko-KR" sz="21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  <a:r>
              <a:rPr lang="ko-KR" altLang="en-US" sz="21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나의 전후 좌우를 두르시고</a:t>
            </a:r>
            <a:r>
              <a:rPr lang="en-US" altLang="ko-KR" sz="21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  <a:r>
              <a:rPr lang="ko-KR" altLang="en-US" sz="2100" b="1" dirty="0">
                <a:solidFill>
                  <a:srgbClr val="66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내 마음 속에 계신 거룩하신 주님께 경배 </a:t>
            </a:r>
            <a:r>
              <a:rPr lang="ko-KR" altLang="en-US" sz="21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드립니다</a:t>
            </a:r>
            <a:r>
              <a:rPr lang="en-US" altLang="ko-KR" sz="21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</a:t>
            </a:r>
            <a:endParaRPr lang="ko-KR" altLang="en-US" sz="2100" b="1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lvl="0" algn="just" fontAlgn="base">
              <a:lnSpc>
                <a:spcPct val="114000"/>
              </a:lnSpc>
            </a:pPr>
            <a:r>
              <a:rPr lang="ko-KR" altLang="en-US" sz="2100" b="1" dirty="0" err="1">
                <a:solidFill>
                  <a:srgbClr val="66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성령님이시여</a:t>
            </a:r>
            <a:r>
              <a:rPr lang="en-US" altLang="ko-KR" sz="2100" b="1" dirty="0">
                <a:solidFill>
                  <a:srgbClr val="66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!</a:t>
            </a:r>
            <a:r>
              <a:rPr lang="ko-KR" altLang="en-US" sz="2100" b="1" dirty="0">
                <a:solidFill>
                  <a:srgbClr val="66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우리 가운데 </a:t>
            </a:r>
            <a:r>
              <a:rPr lang="ko-KR" altLang="en-US" sz="2100" b="1" dirty="0" err="1">
                <a:solidFill>
                  <a:srgbClr val="66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운행하</a:t>
            </a:r>
            <a:r>
              <a:rPr lang="ko-KR" altLang="en-US" sz="2100" b="1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셔서</a:t>
            </a:r>
            <a:r>
              <a:rPr lang="ko-KR" altLang="en-US" sz="21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주님을 깊이 만나고 </a:t>
            </a:r>
            <a:r>
              <a:rPr lang="ko-KR" altLang="en-US" sz="2100" b="1" dirty="0">
                <a:solidFill>
                  <a:srgbClr val="00B05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주님 음성 듣고 순종하게 </a:t>
            </a:r>
            <a:r>
              <a:rPr lang="ko-KR" altLang="en-US" sz="21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도우소서</a:t>
            </a:r>
            <a:r>
              <a:rPr lang="en-US" altLang="ko-KR" sz="2100" b="1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!</a:t>
            </a:r>
            <a:endParaRPr lang="ko-KR" altLang="en-US" sz="2100" b="1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1157057" y="2933861"/>
            <a:ext cx="10011052" cy="2936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120000"/>
              </a:lnSpc>
            </a:pPr>
            <a:r>
              <a:rPr lang="ko-KR" altLang="en-US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“</a:t>
            </a:r>
            <a:r>
              <a:rPr lang="ko-KR" altLang="en-US" sz="22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하늘에 계신 </a:t>
            </a:r>
            <a:r>
              <a:rPr lang="ko-KR" altLang="en-US" sz="2200" b="1" dirty="0" err="1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우리아버지</a:t>
            </a:r>
            <a:r>
              <a:rPr lang="en-US" altLang="ko-KR" sz="22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! </a:t>
            </a:r>
            <a:r>
              <a:rPr lang="ko-KR" altLang="en-US" sz="22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아버지의 이름을 거룩하게 하시며 아버지의</a:t>
            </a:r>
          </a:p>
          <a:p>
            <a:pPr lvl="0" algn="just" fontAlgn="base">
              <a:lnSpc>
                <a:spcPct val="120000"/>
              </a:lnSpc>
            </a:pPr>
            <a:r>
              <a:rPr lang="ko-KR" altLang="en-US" sz="22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나라가 오게 하시며</a:t>
            </a:r>
            <a:r>
              <a:rPr lang="en-US" altLang="ko-KR" sz="22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  <a:r>
              <a:rPr lang="ko-KR" altLang="en-US" sz="2200" b="1" dirty="0">
                <a:solidFill>
                  <a:srgbClr val="66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아버지의 뜻이 하늘에서와 같이 땅에서도 이루어</a:t>
            </a:r>
          </a:p>
          <a:p>
            <a:pPr lvl="0" algn="just" fontAlgn="base">
              <a:lnSpc>
                <a:spcPct val="120000"/>
              </a:lnSpc>
            </a:pPr>
            <a:r>
              <a:rPr lang="ko-KR" altLang="en-US" sz="2200" b="1" dirty="0">
                <a:solidFill>
                  <a:srgbClr val="66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지게 하소서</a:t>
            </a:r>
            <a:r>
              <a:rPr lang="en-US" altLang="ko-KR" sz="2200" b="1" dirty="0">
                <a:solidFill>
                  <a:srgbClr val="66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! </a:t>
            </a:r>
            <a:r>
              <a:rPr lang="ko-KR" altLang="en-US" sz="22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오늘 우리에게 일용할 양식을 주시고</a:t>
            </a:r>
            <a:r>
              <a:rPr lang="en-US" altLang="ko-KR" sz="22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  <a:r>
              <a:rPr lang="ko-KR" altLang="en-US" sz="22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우리가 우리에게</a:t>
            </a:r>
          </a:p>
          <a:p>
            <a:pPr lvl="0" algn="just" fontAlgn="base">
              <a:lnSpc>
                <a:spcPct val="120000"/>
              </a:lnSpc>
            </a:pPr>
            <a:r>
              <a:rPr lang="ko-KR" altLang="en-US" sz="22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잘못한 사람을 용서하여 준 것 같이</a:t>
            </a:r>
            <a:r>
              <a:rPr lang="en-US" altLang="ko-KR" sz="22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  <a:r>
              <a:rPr lang="ko-KR" altLang="en-US" sz="22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우리 죄를 용서하여 주시고 우리</a:t>
            </a:r>
          </a:p>
          <a:p>
            <a:pPr lvl="0" algn="just" fontAlgn="base">
              <a:lnSpc>
                <a:spcPct val="120000"/>
              </a:lnSpc>
            </a:pPr>
            <a:r>
              <a:rPr lang="ko-KR" altLang="en-US" sz="2200" b="1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를</a:t>
            </a:r>
            <a:r>
              <a:rPr lang="ko-KR" altLang="en-US" sz="22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시험에 빠지지 않게 하시고</a:t>
            </a:r>
            <a:r>
              <a:rPr lang="en-US" altLang="ko-KR" sz="22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  <a:r>
              <a:rPr lang="ko-KR" altLang="en-US" sz="22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악에서 구하소서</a:t>
            </a:r>
            <a:r>
              <a:rPr lang="en-US" altLang="ko-KR" sz="22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! </a:t>
            </a:r>
            <a:r>
              <a:rPr lang="ko-KR" altLang="en-US" sz="22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나라와 권능과 영광이</a:t>
            </a:r>
          </a:p>
          <a:p>
            <a:pPr lvl="0" algn="just" fontAlgn="base">
              <a:lnSpc>
                <a:spcPct val="120000"/>
              </a:lnSpc>
            </a:pPr>
            <a:r>
              <a:rPr lang="ko-KR" altLang="en-US" sz="22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영원히 아버지의 것입니다</a:t>
            </a:r>
            <a:r>
              <a:rPr lang="en-US" altLang="ko-KR" sz="22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 </a:t>
            </a:r>
            <a:r>
              <a:rPr lang="ko-KR" altLang="en-US" sz="22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아멘</a:t>
            </a:r>
            <a:r>
              <a:rPr lang="en-US" altLang="ko-KR" sz="22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! </a:t>
            </a:r>
            <a:r>
              <a:rPr lang="ko-KR" altLang="en-US" sz="22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아멘</a:t>
            </a:r>
            <a:r>
              <a:rPr lang="en-US" altLang="ko-KR" sz="22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! </a:t>
            </a:r>
            <a:r>
              <a:rPr lang="ko-KR" altLang="en-US" sz="2200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아멘</a:t>
            </a:r>
            <a:r>
              <a:rPr lang="en-US" altLang="ko-KR" sz="2200" b="1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!”</a:t>
            </a:r>
          </a:p>
          <a:p>
            <a:pPr lvl="0" algn="just" fontAlgn="base">
              <a:lnSpc>
                <a:spcPct val="120000"/>
              </a:lnSpc>
            </a:pPr>
            <a:r>
              <a:rPr lang="en-US" altLang="ko-KR" sz="2200" b="1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   </a:t>
            </a:r>
            <a:r>
              <a:rPr lang="en-US" altLang="ko-KR" sz="1400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(</a:t>
            </a:r>
            <a:r>
              <a:rPr lang="ko-KR" altLang="en-US" sz="1400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고요히 주님 가르쳐주신 </a:t>
            </a:r>
            <a:r>
              <a:rPr lang="ko-KR" altLang="en-US" sz="1400" kern="0" dirty="0" err="1">
                <a:solidFill>
                  <a:srgbClr val="000000"/>
                </a:solidFill>
                <a:latin typeface="맑은 고딕" panose="020B0503020000020004" pitchFamily="50" charset="-127"/>
              </a:rPr>
              <a:t>기도대로</a:t>
            </a:r>
            <a:r>
              <a:rPr lang="ko-KR" altLang="en-US" sz="1400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 </a:t>
            </a:r>
            <a:r>
              <a:rPr lang="ko-KR" altLang="en-US" sz="14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맑은 고딕" panose="020B0503020000020004" pitchFamily="50" charset="-127"/>
              </a:rPr>
              <a:t>일상의 모든 순간 그 나라를 이루도록</a:t>
            </a:r>
            <a:r>
              <a:rPr lang="ko-KR" altLang="en-US" sz="1400" kern="0" dirty="0">
                <a:solidFill>
                  <a:srgbClr val="000000"/>
                </a:solidFill>
                <a:latin typeface="바탕" panose="02030600000101010101" pitchFamily="18" charset="-127"/>
              </a:rPr>
              <a:t> </a:t>
            </a:r>
            <a:r>
              <a:rPr lang="ko-KR" altLang="en-US" sz="1400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침묵기도</a:t>
            </a:r>
            <a:r>
              <a:rPr lang="en-US" altLang="ko-KR" sz="1400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..) </a:t>
            </a:r>
            <a:endParaRPr lang="ko-KR" altLang="en-US" sz="1400" kern="0" dirty="0">
              <a:solidFill>
                <a:srgbClr val="000000"/>
              </a:solidFill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6996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70C62F09-86F0-402D-948D-69248E19A0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45" r="12763"/>
          <a:stretch/>
        </p:blipFill>
        <p:spPr>
          <a:xfrm>
            <a:off x="0" y="0"/>
            <a:ext cx="12204104" cy="685800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40E6B4FF-26B0-4C4F-94EF-EDBCEA437F0F}"/>
              </a:ext>
            </a:extLst>
          </p:cNvPr>
          <p:cNvSpPr/>
          <p:nvPr/>
        </p:nvSpPr>
        <p:spPr>
          <a:xfrm>
            <a:off x="0" y="5347503"/>
            <a:ext cx="12192001" cy="1510497"/>
          </a:xfrm>
          <a:prstGeom prst="rect">
            <a:avLst/>
          </a:prstGeom>
          <a:solidFill>
            <a:schemeClr val="accent1">
              <a:lumMod val="50000"/>
              <a:alpha val="49804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직사각형 2">
            <a:extLst>
              <a:ext uri="{FF2B5EF4-FFF2-40B4-BE49-F238E27FC236}">
                <a16:creationId xmlns:a16="http://schemas.microsoft.com/office/drawing/2014/main" id="{EF4A915B-1905-4A4D-B59B-9844F203DFDC}"/>
              </a:ext>
            </a:extLst>
          </p:cNvPr>
          <p:cNvSpPr/>
          <p:nvPr/>
        </p:nvSpPr>
        <p:spPr>
          <a:xfrm>
            <a:off x="1" y="5340971"/>
            <a:ext cx="12191999" cy="15170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제 </a:t>
            </a:r>
            <a:r>
              <a:rPr kumimoji="0" lang="en-US" altLang="ko-KR" sz="32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69</a:t>
            </a:r>
            <a:r>
              <a:rPr kumimoji="0" lang="ko-KR" altLang="en-US" sz="32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번 이사야 </a:t>
            </a:r>
            <a:r>
              <a:rPr kumimoji="0" lang="en-US" altLang="ko-KR" sz="32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40</a:t>
            </a:r>
            <a:r>
              <a:rPr kumimoji="0" lang="ko-KR" altLang="en-US" sz="32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장 </a:t>
            </a:r>
            <a:r>
              <a:rPr kumimoji="0" lang="en-US" altLang="ko-KR" sz="3200" b="1" i="0" u="none" strike="noStrike" kern="1200" cap="none" spc="5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(</a:t>
            </a:r>
            <a:r>
              <a:rPr lang="ko-KR" altLang="en-US" sz="3200" b="1" spc="50" dirty="0" smtClean="0">
                <a:solidFill>
                  <a:prstClr val="white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요한</a:t>
            </a:r>
            <a:r>
              <a:rPr lang="en-US" altLang="ko-KR" sz="3200" b="1" spc="50" dirty="0" smtClean="0">
                <a:solidFill>
                  <a:prstClr val="white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1</a:t>
            </a:r>
            <a:r>
              <a:rPr lang="ko-KR" altLang="en-US" sz="3200" b="1" spc="50" dirty="0" smtClean="0">
                <a:solidFill>
                  <a:prstClr val="white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서</a:t>
            </a:r>
            <a:r>
              <a:rPr lang="en-US" altLang="ko-KR" sz="3200" b="1" spc="50" dirty="0" smtClean="0">
                <a:solidFill>
                  <a:prstClr val="white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4:7. </a:t>
            </a:r>
            <a:r>
              <a:rPr kumimoji="0" lang="en-US" altLang="ko-KR" sz="3200" b="1" i="0" u="none" strike="noStrike" kern="1200" cap="none" spc="5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Isaiah </a:t>
            </a:r>
            <a:r>
              <a:rPr kumimoji="0" lang="en-US" altLang="ko-KR" sz="32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40)</a:t>
            </a:r>
          </a:p>
        </p:txBody>
      </p:sp>
      <p:grpSp>
        <p:nvGrpSpPr>
          <p:cNvPr id="17" name="Group 4">
            <a:extLst>
              <a:ext uri="{FF2B5EF4-FFF2-40B4-BE49-F238E27FC236}">
                <a16:creationId xmlns:a16="http://schemas.microsoft.com/office/drawing/2014/main" id="{1C87AB99-EE5E-40C3-958F-6FFB1ACD8416}"/>
              </a:ext>
            </a:extLst>
          </p:cNvPr>
          <p:cNvGrpSpPr/>
          <p:nvPr/>
        </p:nvGrpSpPr>
        <p:grpSpPr>
          <a:xfrm>
            <a:off x="4499093" y="1922205"/>
            <a:ext cx="3193816" cy="1206722"/>
            <a:chOff x="4767417" y="2935056"/>
            <a:chExt cx="3193816" cy="1206722"/>
          </a:xfrm>
        </p:grpSpPr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id="{434FC44C-99CC-4C5B-9A7B-D67BFC2ABFC1}"/>
                </a:ext>
              </a:extLst>
            </p:cNvPr>
            <p:cNvGrpSpPr/>
            <p:nvPr/>
          </p:nvGrpSpPr>
          <p:grpSpPr>
            <a:xfrm>
              <a:off x="4767417" y="2935056"/>
              <a:ext cx="2028749" cy="1206722"/>
              <a:chOff x="4723566" y="2769956"/>
              <a:chExt cx="2028749" cy="1206722"/>
            </a:xfrm>
          </p:grpSpPr>
          <p:sp>
            <p:nvSpPr>
              <p:cNvPr id="32" name="직사각형 31">
                <a:extLst>
                  <a:ext uri="{FF2B5EF4-FFF2-40B4-BE49-F238E27FC236}">
                    <a16:creationId xmlns:a16="http://schemas.microsoft.com/office/drawing/2014/main" id="{BE03A20A-9FF6-4CD3-92CC-3C93F57C74E9}"/>
                  </a:ext>
                </a:extLst>
              </p:cNvPr>
              <p:cNvSpPr/>
              <p:nvPr/>
            </p:nvSpPr>
            <p:spPr>
              <a:xfrm>
                <a:off x="4723566" y="2769956"/>
                <a:ext cx="916912" cy="66856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0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Batang" panose="02030600000101010101" pitchFamily="18" charset="-127"/>
                    <a:ea typeface="Batang" panose="02030600000101010101" pitchFamily="18" charset="-127"/>
                    <a:cs typeface="+mn-cs"/>
                  </a:rPr>
                  <a:t>교</a:t>
                </a:r>
              </a:p>
            </p:txBody>
          </p:sp>
          <p:sp>
            <p:nvSpPr>
              <p:cNvPr id="33" name="직사각형 32">
                <a:extLst>
                  <a:ext uri="{FF2B5EF4-FFF2-40B4-BE49-F238E27FC236}">
                    <a16:creationId xmlns:a16="http://schemas.microsoft.com/office/drawing/2014/main" id="{1605483D-8BA5-437E-8936-7FECF0E8FDAA}"/>
                  </a:ext>
                </a:extLst>
              </p:cNvPr>
              <p:cNvSpPr/>
              <p:nvPr/>
            </p:nvSpPr>
            <p:spPr>
              <a:xfrm>
                <a:off x="5835403" y="3308109"/>
                <a:ext cx="916912" cy="66856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0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Batang" panose="02030600000101010101" pitchFamily="18" charset="-127"/>
                    <a:ea typeface="Batang" panose="02030600000101010101" pitchFamily="18" charset="-127"/>
                    <a:cs typeface="+mn-cs"/>
                  </a:rPr>
                  <a:t>독</a:t>
                </a:r>
              </a:p>
            </p:txBody>
          </p:sp>
        </p:grpSp>
        <p:sp>
          <p:nvSpPr>
            <p:cNvPr id="31" name="직사각형 2">
              <a:extLst>
                <a:ext uri="{FF2B5EF4-FFF2-40B4-BE49-F238E27FC236}">
                  <a16:creationId xmlns:a16="http://schemas.microsoft.com/office/drawing/2014/main" id="{21823230-191E-4CA0-8A7D-7A64B4BF1214}"/>
                </a:ext>
              </a:extLst>
            </p:cNvPr>
            <p:cNvSpPr/>
            <p:nvPr/>
          </p:nvSpPr>
          <p:spPr>
            <a:xfrm>
              <a:off x="7044321" y="3059039"/>
              <a:ext cx="916912" cy="6685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0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Batang" panose="02030600000101010101" pitchFamily="18" charset="-127"/>
                  <a:ea typeface="Batang" panose="02030600000101010101" pitchFamily="18" charset="-127"/>
                  <a:cs typeface="+mn-cs"/>
                </a:rPr>
                <a:t>문</a:t>
              </a:r>
            </a:p>
          </p:txBody>
        </p:sp>
      </p:grp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94A5FA99-4C78-48F6-887B-31333CC2D1CD}"/>
              </a:ext>
            </a:extLst>
          </p:cNvPr>
          <p:cNvCxnSpPr>
            <a:cxnSpLocks/>
          </p:cNvCxnSpPr>
          <p:nvPr/>
        </p:nvCxnSpPr>
        <p:spPr>
          <a:xfrm>
            <a:off x="6089948" y="1910813"/>
            <a:ext cx="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92BB2517-8F60-4035-9A8E-953609EBDC47}"/>
              </a:ext>
            </a:extLst>
          </p:cNvPr>
          <p:cNvGrpSpPr/>
          <p:nvPr/>
        </p:nvGrpSpPr>
        <p:grpSpPr>
          <a:xfrm>
            <a:off x="3751142" y="3677965"/>
            <a:ext cx="4677612" cy="80070"/>
            <a:chOff x="4578508" y="3677965"/>
            <a:chExt cx="4677612" cy="80070"/>
          </a:xfrm>
        </p:grpSpPr>
        <p:cxnSp>
          <p:nvCxnSpPr>
            <p:cNvPr id="36" name="직선 연결선 35">
              <a:extLst>
                <a:ext uri="{FF2B5EF4-FFF2-40B4-BE49-F238E27FC236}">
                  <a16:creationId xmlns:a16="http://schemas.microsoft.com/office/drawing/2014/main" id="{0220EDA8-6469-4390-996F-76F78F950CAD}"/>
                </a:ext>
              </a:extLst>
            </p:cNvPr>
            <p:cNvCxnSpPr>
              <a:cxnSpLocks/>
              <a:stCxn id="37" idx="6"/>
              <a:endCxn id="38" idx="2"/>
            </p:cNvCxnSpPr>
            <p:nvPr/>
          </p:nvCxnSpPr>
          <p:spPr>
            <a:xfrm>
              <a:off x="4635658" y="3706540"/>
              <a:ext cx="4563312" cy="22920"/>
            </a:xfrm>
            <a:prstGeom prst="line">
              <a:avLst/>
            </a:prstGeom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타원 36">
              <a:extLst>
                <a:ext uri="{FF2B5EF4-FFF2-40B4-BE49-F238E27FC236}">
                  <a16:creationId xmlns:a16="http://schemas.microsoft.com/office/drawing/2014/main" id="{42B4DDE0-75C0-4FD0-AE17-F18105A44F04}"/>
                </a:ext>
              </a:extLst>
            </p:cNvPr>
            <p:cNvSpPr/>
            <p:nvPr/>
          </p:nvSpPr>
          <p:spPr>
            <a:xfrm>
              <a:off x="4578508" y="3677965"/>
              <a:ext cx="57150" cy="571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rPr>
                <a:t> </a:t>
              </a:r>
              <a:endParaRPr kumimoji="0" lang="ko-KR" altLang="en-US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34608B45-576D-4FB4-9934-7504D33B38EA}"/>
                </a:ext>
              </a:extLst>
            </p:cNvPr>
            <p:cNvSpPr/>
            <p:nvPr/>
          </p:nvSpPr>
          <p:spPr>
            <a:xfrm>
              <a:off x="9198970" y="3700885"/>
              <a:ext cx="57150" cy="571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4A53172D-067E-4C04-9F91-A9CCEEE1301D}"/>
              </a:ext>
            </a:extLst>
          </p:cNvPr>
          <p:cNvSpPr txBox="1"/>
          <p:nvPr/>
        </p:nvSpPr>
        <p:spPr>
          <a:xfrm>
            <a:off x="-12104" y="3838105"/>
            <a:ext cx="122041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NanumSquare Bold" panose="020B0600000101010101" pitchFamily="34" charset="-127"/>
                <a:cs typeface="Arial" panose="020B0604020202020204" pitchFamily="34" charset="0"/>
              </a:rPr>
              <a:t>RESPONSIVE</a:t>
            </a:r>
            <a:r>
              <a:rPr kumimoji="0" lang="en-US" altLang="ko-KR" sz="2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NanumSquare Bold" panose="020B0600000101010101" pitchFamily="34" charset="-127"/>
                <a:cs typeface="Arial" panose="020B0604020202020204" pitchFamily="34" charset="0"/>
              </a:rPr>
              <a:t> </a:t>
            </a:r>
            <a:r>
              <a:rPr kumimoji="0" lang="en-US" altLang="ko-KR" sz="20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NanumSquare Bold" panose="020B0600000101010101" pitchFamily="34" charset="-127"/>
                <a:cs typeface="Arial" panose="020B0604020202020204" pitchFamily="34" charset="0"/>
              </a:rPr>
              <a:t>READING</a:t>
            </a:r>
          </a:p>
        </p:txBody>
      </p:sp>
    </p:spTree>
    <p:extLst>
      <p:ext uri="{BB962C8B-B14F-4D97-AF65-F5344CB8AC3E}">
        <p14:creationId xmlns:p14="http://schemas.microsoft.com/office/powerpoint/2010/main" val="148976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920"/>
            <a:ext cx="11428520" cy="670708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085" y="0"/>
            <a:ext cx="8149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793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436DBBF-B8D2-4B15-B397-A743118DD9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45" r="12763"/>
          <a:stretch/>
        </p:blipFill>
        <p:spPr>
          <a:xfrm>
            <a:off x="0" y="0"/>
            <a:ext cx="12204104" cy="6858000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932873" y="0"/>
            <a:ext cx="10631055" cy="5095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너희는 눈을 높이 들어 </a:t>
            </a:r>
            <a:endParaRPr kumimoji="0" lang="en-US" altLang="ko-KR" sz="36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누가 이 </a:t>
            </a:r>
            <a:r>
              <a:rPr kumimoji="0" lang="ko-KR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srgbClr val="00FF99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모든 것을 창조하였나 </a:t>
            </a:r>
            <a:r>
              <a:rPr kumimoji="0" lang="ko-KR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보라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 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Lift up your eyes and look to the heavens:</a:t>
            </a:r>
          </a:p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Who created all these?</a:t>
            </a:r>
          </a:p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srgbClr val="FBFF65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주께서는 </a:t>
            </a:r>
            <a:r>
              <a:rPr kumimoji="0" lang="ko-KR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srgbClr val="00FF99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수효대로 만상을 이끌어 </a:t>
            </a:r>
            <a:r>
              <a:rPr kumimoji="0" lang="ko-KR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srgbClr val="FBFF65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내시고</a:t>
            </a:r>
            <a:endParaRPr kumimoji="0" lang="en-US" altLang="ko-KR" sz="3600" b="1" i="0" u="none" strike="noStrike" kern="1200" cap="none" spc="-150" normalizeH="0" baseline="0" noProof="0" dirty="0">
              <a:ln>
                <a:noFill/>
              </a:ln>
              <a:solidFill>
                <a:srgbClr val="FBFF65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FBFF65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He who brings out the starry host one by one</a:t>
            </a:r>
          </a:p>
        </p:txBody>
      </p:sp>
    </p:spTree>
    <p:extLst>
      <p:ext uri="{BB962C8B-B14F-4D97-AF65-F5344CB8AC3E}">
        <p14:creationId xmlns:p14="http://schemas.microsoft.com/office/powerpoint/2010/main" val="9065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2912</Words>
  <Application>Microsoft Office PowerPoint</Application>
  <PresentationFormat>와이드스크린</PresentationFormat>
  <Paragraphs>304</Paragraphs>
  <Slides>55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17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55</vt:i4>
      </vt:variant>
    </vt:vector>
  </HeadingPairs>
  <TitlesOfParts>
    <vt:vector size="74" baseType="lpstr">
      <vt:lpstr>NanumSquare Bold</vt:lpstr>
      <vt:lpstr>굵은으뜸체</vt:lpstr>
      <vt:lpstr>나눔고딕 ExtraBold</vt:lpstr>
      <vt:lpstr>다음_SemiBold</vt:lpstr>
      <vt:lpstr>맑은 고딕</vt:lpstr>
      <vt:lpstr>맑은 고딕</vt:lpstr>
      <vt:lpstr>바탕</vt:lpstr>
      <vt:lpstr>바탕</vt:lpstr>
      <vt:lpstr>-윤고딕350</vt:lpstr>
      <vt:lpstr>으뜸체</vt:lpstr>
      <vt:lpstr>함초롬돋움</vt:lpstr>
      <vt:lpstr>휴먼둥근헤드라인</vt:lpstr>
      <vt:lpstr>Arial</vt:lpstr>
      <vt:lpstr>Calibri</vt:lpstr>
      <vt:lpstr>Calibri Light</vt:lpstr>
      <vt:lpstr>한컴 솔잎 M</vt:lpstr>
      <vt:lpstr>한컴 윤고딕 240</vt:lpstr>
      <vt:lpstr>Office 테마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신현태</dc:creator>
  <cp:lastModifiedBy>신현태</cp:lastModifiedBy>
  <cp:revision>42</cp:revision>
  <dcterms:created xsi:type="dcterms:W3CDTF">2025-11-01T20:53:02Z</dcterms:created>
  <dcterms:modified xsi:type="dcterms:W3CDTF">2025-11-02T20:23:38Z</dcterms:modified>
</cp:coreProperties>
</file>